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74" r:id="rId2"/>
    <p:sldId id="396" r:id="rId3"/>
    <p:sldId id="275" r:id="rId4"/>
    <p:sldId id="276" r:id="rId5"/>
    <p:sldId id="2076136501" r:id="rId6"/>
    <p:sldId id="2076136502" r:id="rId7"/>
    <p:sldId id="2076136508" r:id="rId8"/>
    <p:sldId id="399" r:id="rId9"/>
    <p:sldId id="2076136469" r:id="rId10"/>
    <p:sldId id="2076136486" r:id="rId11"/>
    <p:sldId id="2076136487" r:id="rId12"/>
    <p:sldId id="2076136488" r:id="rId13"/>
    <p:sldId id="2076136489" r:id="rId14"/>
    <p:sldId id="256" r:id="rId15"/>
    <p:sldId id="388" r:id="rId16"/>
    <p:sldId id="393" r:id="rId17"/>
    <p:sldId id="392" r:id="rId18"/>
    <p:sldId id="280" r:id="rId19"/>
    <p:sldId id="39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B5C6CD"/>
    <a:srgbClr val="DF7D30"/>
    <a:srgbClr val="056B70"/>
    <a:srgbClr val="0097BD"/>
    <a:srgbClr val="EB156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690D92-ED51-4879-BC0F-6DA189D165E1}" v="63" dt="2019-06-21T09:28:52.5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06" autoAdjust="0"/>
    <p:restoredTop sz="91525" autoAdjust="0"/>
  </p:normalViewPr>
  <p:slideViewPr>
    <p:cSldViewPr snapToGrid="0">
      <p:cViewPr>
        <p:scale>
          <a:sx n="80" d="100"/>
          <a:sy n="80" d="100"/>
        </p:scale>
        <p:origin x="285" y="42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manol Iza" userId="43a3328bafda5bd2" providerId="LiveId" clId="{408E1363-7A9E-4195-B662-C1CE632535DB}"/>
    <pc:docChg chg="undo custSel addSld delSld modSld sldOrd">
      <pc:chgData name="Imanol Iza" userId="43a3328bafda5bd2" providerId="LiveId" clId="{408E1363-7A9E-4195-B662-C1CE632535DB}" dt="2019-06-20T16:32:43.141" v="247"/>
      <pc:docMkLst>
        <pc:docMk/>
      </pc:docMkLst>
      <pc:sldChg chg="del">
        <pc:chgData name="Imanol Iza" userId="43a3328bafda5bd2" providerId="LiveId" clId="{408E1363-7A9E-4195-B662-C1CE632535DB}" dt="2019-06-20T16:31:42.839" v="230" actId="2696"/>
        <pc:sldMkLst>
          <pc:docMk/>
          <pc:sldMk cId="428841483" sldId="272"/>
        </pc:sldMkLst>
      </pc:sldChg>
      <pc:sldChg chg="modSp">
        <pc:chgData name="Imanol Iza" userId="43a3328bafda5bd2" providerId="LiveId" clId="{408E1363-7A9E-4195-B662-C1CE632535DB}" dt="2019-06-20T16:28:22.188" v="123" actId="20577"/>
        <pc:sldMkLst>
          <pc:docMk/>
          <pc:sldMk cId="1925128165" sldId="274"/>
        </pc:sldMkLst>
        <pc:spChg chg="mod">
          <ac:chgData name="Imanol Iza" userId="43a3328bafda5bd2" providerId="LiveId" clId="{408E1363-7A9E-4195-B662-C1CE632535DB}" dt="2019-06-20T16:28:14.402" v="103" actId="20577"/>
          <ac:spMkLst>
            <pc:docMk/>
            <pc:sldMk cId="1925128165" sldId="274"/>
            <ac:spMk id="9" creationId="{04DD8EAF-3A2A-4745-B0A1-C94E20063AEA}"/>
          </ac:spMkLst>
        </pc:spChg>
        <pc:spChg chg="mod">
          <ac:chgData name="Imanol Iza" userId="43a3328bafda5bd2" providerId="LiveId" clId="{408E1363-7A9E-4195-B662-C1CE632535DB}" dt="2019-06-20T16:28:22.188" v="123" actId="20577"/>
          <ac:spMkLst>
            <pc:docMk/>
            <pc:sldMk cId="1925128165" sldId="274"/>
            <ac:spMk id="10" creationId="{494BA1AB-9301-44FD-A56D-2901A4A8D7CF}"/>
          </ac:spMkLst>
        </pc:spChg>
      </pc:sldChg>
      <pc:sldChg chg="addSp delSp modSp add">
        <pc:chgData name="Imanol Iza" userId="43a3328bafda5bd2" providerId="LiveId" clId="{408E1363-7A9E-4195-B662-C1CE632535DB}" dt="2019-06-20T16:31:31.548" v="229" actId="20577"/>
        <pc:sldMkLst>
          <pc:docMk/>
          <pc:sldMk cId="1405066521" sldId="275"/>
        </pc:sldMkLst>
        <pc:spChg chg="del">
          <ac:chgData name="Imanol Iza" userId="43a3328bafda5bd2" providerId="LiveId" clId="{408E1363-7A9E-4195-B662-C1CE632535DB}" dt="2019-06-20T16:28:34.566" v="124" actId="931"/>
          <ac:spMkLst>
            <pc:docMk/>
            <pc:sldMk cId="1405066521" sldId="275"/>
            <ac:spMk id="18" creationId="{11FB7BD8-9123-4325-A600-BC2786B3B89D}"/>
          </ac:spMkLst>
        </pc:spChg>
        <pc:spChg chg="mod">
          <ac:chgData name="Imanol Iza" userId="43a3328bafda5bd2" providerId="LiveId" clId="{408E1363-7A9E-4195-B662-C1CE632535DB}" dt="2019-06-20T16:28:52.906" v="142" actId="20577"/>
          <ac:spMkLst>
            <pc:docMk/>
            <pc:sldMk cId="1405066521" sldId="275"/>
            <ac:spMk id="19" creationId="{049898E3-8144-4FE6-99CD-1765381A6775}"/>
          </ac:spMkLst>
        </pc:spChg>
        <pc:spChg chg="mod">
          <ac:chgData name="Imanol Iza" userId="43a3328bafda5bd2" providerId="LiveId" clId="{408E1363-7A9E-4195-B662-C1CE632535DB}" dt="2019-06-20T16:29:00.237" v="170" actId="20577"/>
          <ac:spMkLst>
            <pc:docMk/>
            <pc:sldMk cId="1405066521" sldId="275"/>
            <ac:spMk id="20" creationId="{8AA76AC5-144F-4065-B128-77E7B76D3F29}"/>
          </ac:spMkLst>
        </pc:spChg>
        <pc:spChg chg="mod">
          <ac:chgData name="Imanol Iza" userId="43a3328bafda5bd2" providerId="LiveId" clId="{408E1363-7A9E-4195-B662-C1CE632535DB}" dt="2019-06-20T16:29:03.391" v="176" actId="20577"/>
          <ac:spMkLst>
            <pc:docMk/>
            <pc:sldMk cId="1405066521" sldId="275"/>
            <ac:spMk id="21" creationId="{057AF64E-198F-4BCB-846A-FA17CC402A14}"/>
          </ac:spMkLst>
        </pc:spChg>
        <pc:spChg chg="mod">
          <ac:chgData name="Imanol Iza" userId="43a3328bafda5bd2" providerId="LiveId" clId="{408E1363-7A9E-4195-B662-C1CE632535DB}" dt="2019-06-20T16:31:15.423" v="219" actId="20577"/>
          <ac:spMkLst>
            <pc:docMk/>
            <pc:sldMk cId="1405066521" sldId="275"/>
            <ac:spMk id="23" creationId="{8AC1E74D-88DB-457F-BDFF-DE685261F3AD}"/>
          </ac:spMkLst>
        </pc:spChg>
        <pc:spChg chg="mod">
          <ac:chgData name="Imanol Iza" userId="43a3328bafda5bd2" providerId="LiveId" clId="{408E1363-7A9E-4195-B662-C1CE632535DB}" dt="2019-06-20T16:31:31.548" v="229" actId="20577"/>
          <ac:spMkLst>
            <pc:docMk/>
            <pc:sldMk cId="1405066521" sldId="275"/>
            <ac:spMk id="25" creationId="{E314D339-F758-4A5C-BF70-CF15FAEB7FA6}"/>
          </ac:spMkLst>
        </pc:spChg>
        <pc:spChg chg="mod">
          <ac:chgData name="Imanol Iza" userId="43a3328bafda5bd2" providerId="LiveId" clId="{408E1363-7A9E-4195-B662-C1CE632535DB}" dt="2019-06-20T16:30:03.140" v="187" actId="14100"/>
          <ac:spMkLst>
            <pc:docMk/>
            <pc:sldMk cId="1405066521" sldId="275"/>
            <ac:spMk id="29" creationId="{4C5EC21D-8AB6-4373-BB50-1DE6A254F8C5}"/>
          </ac:spMkLst>
        </pc:spChg>
        <pc:spChg chg="mod">
          <ac:chgData name="Imanol Iza" userId="43a3328bafda5bd2" providerId="LiveId" clId="{408E1363-7A9E-4195-B662-C1CE632535DB}" dt="2019-06-20T16:29:19.187" v="178" actId="20577"/>
          <ac:spMkLst>
            <pc:docMk/>
            <pc:sldMk cId="1405066521" sldId="275"/>
            <ac:spMk id="31" creationId="{54B2E1C3-2AE6-4EFE-BD71-99341969C560}"/>
          </ac:spMkLst>
        </pc:spChg>
        <pc:spChg chg="mod">
          <ac:chgData name="Imanol Iza" userId="43a3328bafda5bd2" providerId="LiveId" clId="{408E1363-7A9E-4195-B662-C1CE632535DB}" dt="2019-06-20T16:29:30.436" v="180" actId="20577"/>
          <ac:spMkLst>
            <pc:docMk/>
            <pc:sldMk cId="1405066521" sldId="275"/>
            <ac:spMk id="64" creationId="{22DEA8EB-842A-4EEC-BBEA-64C836CD6DA7}"/>
          </ac:spMkLst>
        </pc:spChg>
        <pc:spChg chg="mod">
          <ac:chgData name="Imanol Iza" userId="43a3328bafda5bd2" providerId="LiveId" clId="{408E1363-7A9E-4195-B662-C1CE632535DB}" dt="2019-06-20T16:29:59.486" v="186" actId="14100"/>
          <ac:spMkLst>
            <pc:docMk/>
            <pc:sldMk cId="1405066521" sldId="275"/>
            <ac:spMk id="67" creationId="{3337EABB-6DD3-4081-A34B-16498DF706C3}"/>
          </ac:spMkLst>
        </pc:spChg>
        <pc:picChg chg="add mod">
          <ac:chgData name="Imanol Iza" userId="43a3328bafda5bd2" providerId="LiveId" clId="{408E1363-7A9E-4195-B662-C1CE632535DB}" dt="2019-06-20T16:28:35.910" v="125" actId="27614"/>
          <ac:picMkLst>
            <pc:docMk/>
            <pc:sldMk cId="1405066521" sldId="275"/>
            <ac:picMk id="3" creationId="{2FF75AB3-D155-46F4-B254-6666FC848FCF}"/>
          </ac:picMkLst>
        </pc:picChg>
        <pc:picChg chg="add del mod">
          <ac:chgData name="Imanol Iza" userId="43a3328bafda5bd2" providerId="LiveId" clId="{408E1363-7A9E-4195-B662-C1CE632535DB}" dt="2019-06-20T16:31:06.683" v="201" actId="478"/>
          <ac:picMkLst>
            <pc:docMk/>
            <pc:sldMk cId="1405066521" sldId="275"/>
            <ac:picMk id="32" creationId="{B67432EB-6BDB-4C42-BC78-223FF5B39B9A}"/>
          </ac:picMkLst>
        </pc:picChg>
        <pc:picChg chg="add mod">
          <ac:chgData name="Imanol Iza" userId="43a3328bafda5bd2" providerId="LiveId" clId="{408E1363-7A9E-4195-B662-C1CE632535DB}" dt="2019-06-20T16:31:22.145" v="221" actId="1076"/>
          <ac:picMkLst>
            <pc:docMk/>
            <pc:sldMk cId="1405066521" sldId="275"/>
            <ac:picMk id="33" creationId="{EFF09552-05B5-45F9-B0DE-10496B944D55}"/>
          </ac:picMkLst>
        </pc:picChg>
        <pc:picChg chg="add del mod">
          <ac:chgData name="Imanol Iza" userId="43a3328bafda5bd2" providerId="LiveId" clId="{408E1363-7A9E-4195-B662-C1CE632535DB}" dt="2019-06-20T16:31:07.410" v="202" actId="478"/>
          <ac:picMkLst>
            <pc:docMk/>
            <pc:sldMk cId="1405066521" sldId="275"/>
            <ac:picMk id="34" creationId="{87B4F235-6634-43F3-93FC-99024AC332B2}"/>
          </ac:picMkLst>
        </pc:picChg>
        <pc:picChg chg="add del mod">
          <ac:chgData name="Imanol Iza" userId="43a3328bafda5bd2" providerId="LiveId" clId="{408E1363-7A9E-4195-B662-C1CE632535DB}" dt="2019-06-20T16:31:05.916" v="200" actId="478"/>
          <ac:picMkLst>
            <pc:docMk/>
            <pc:sldMk cId="1405066521" sldId="275"/>
            <ac:picMk id="35" creationId="{B57B84DA-8E0B-4BA5-A4DB-F8EE001EEF6C}"/>
          </ac:picMkLst>
        </pc:picChg>
        <pc:picChg chg="add mod">
          <ac:chgData name="Imanol Iza" userId="43a3328bafda5bd2" providerId="LiveId" clId="{408E1363-7A9E-4195-B662-C1CE632535DB}" dt="2019-06-20T16:31:19.338" v="220" actId="1076"/>
          <ac:picMkLst>
            <pc:docMk/>
            <pc:sldMk cId="1405066521" sldId="275"/>
            <ac:picMk id="36" creationId="{10ECA3A0-56A8-4796-AF40-A4DF2A2EA120}"/>
          </ac:picMkLst>
        </pc:picChg>
      </pc:sldChg>
      <pc:sldChg chg="del">
        <pc:chgData name="Imanol Iza" userId="43a3328bafda5bd2" providerId="LiveId" clId="{408E1363-7A9E-4195-B662-C1CE632535DB}" dt="2019-06-20T16:32:11.246" v="234" actId="2696"/>
        <pc:sldMkLst>
          <pc:docMk/>
          <pc:sldMk cId="3489082560" sldId="279"/>
        </pc:sldMkLst>
      </pc:sldChg>
      <pc:sldChg chg="add del mod ord modTransition modShow">
        <pc:chgData name="Imanol Iza" userId="43a3328bafda5bd2" providerId="LiveId" clId="{408E1363-7A9E-4195-B662-C1CE632535DB}" dt="2019-06-20T16:32:43.141" v="247"/>
        <pc:sldMkLst>
          <pc:docMk/>
          <pc:sldMk cId="3209594267" sldId="396"/>
        </pc:sldMkLst>
      </pc:sldChg>
      <pc:sldChg chg="add del">
        <pc:chgData name="Imanol Iza" userId="43a3328bafda5bd2" providerId="LiveId" clId="{408E1363-7A9E-4195-B662-C1CE632535DB}" dt="2019-06-20T16:32:02.516" v="232" actId="2696"/>
        <pc:sldMkLst>
          <pc:docMk/>
          <pc:sldMk cId="1634136527" sldId="2076136318"/>
        </pc:sldMkLst>
      </pc:sldChg>
      <pc:sldChg chg="ord">
        <pc:chgData name="Imanol Iza" userId="43a3328bafda5bd2" providerId="LiveId" clId="{408E1363-7A9E-4195-B662-C1CE632535DB}" dt="2019-06-20T16:32:34.029" v="244"/>
        <pc:sldMkLst>
          <pc:docMk/>
          <pc:sldMk cId="2234842001" sldId="2076136492"/>
        </pc:sldMkLst>
      </pc:sldChg>
      <pc:sldChg chg="del">
        <pc:chgData name="Imanol Iza" userId="43a3328bafda5bd2" providerId="LiveId" clId="{408E1363-7A9E-4195-B662-C1CE632535DB}" dt="2019-06-20T16:32:18.478" v="237" actId="2696"/>
        <pc:sldMkLst>
          <pc:docMk/>
          <pc:sldMk cId="3275705914" sldId="2076136493"/>
        </pc:sldMkLst>
      </pc:sldChg>
      <pc:sldChg chg="add del">
        <pc:chgData name="Imanol Iza" userId="43a3328bafda5bd2" providerId="LiveId" clId="{408E1363-7A9E-4195-B662-C1CE632535DB}" dt="2019-06-20T16:32:29.455" v="243" actId="2696"/>
        <pc:sldMkLst>
          <pc:docMk/>
          <pc:sldMk cId="1181608563" sldId="2076136495"/>
        </pc:sldMkLst>
      </pc:sldChg>
      <pc:sldChg chg="del">
        <pc:chgData name="Imanol Iza" userId="43a3328bafda5bd2" providerId="LiveId" clId="{408E1363-7A9E-4195-B662-C1CE632535DB}" dt="2019-06-20T16:32:16.484" v="236" actId="2696"/>
        <pc:sldMkLst>
          <pc:docMk/>
          <pc:sldMk cId="3749463677" sldId="2076136496"/>
        </pc:sldMkLst>
      </pc:sldChg>
      <pc:sldChg chg="del">
        <pc:chgData name="Imanol Iza" userId="43a3328bafda5bd2" providerId="LiveId" clId="{408E1363-7A9E-4195-B662-C1CE632535DB}" dt="2019-06-20T16:32:10.429" v="233" actId="2696"/>
        <pc:sldMkLst>
          <pc:docMk/>
          <pc:sldMk cId="1917907668" sldId="2076136497"/>
        </pc:sldMkLst>
      </pc:sldChg>
      <pc:sldChg chg="del">
        <pc:chgData name="Imanol Iza" userId="43a3328bafda5bd2" providerId="LiveId" clId="{408E1363-7A9E-4195-B662-C1CE632535DB}" dt="2019-06-20T16:32:16.171" v="235" actId="2696"/>
        <pc:sldMkLst>
          <pc:docMk/>
          <pc:sldMk cId="2645576245" sldId="2076136498"/>
        </pc:sldMkLst>
      </pc:sldChg>
      <pc:sldChg chg="add del">
        <pc:chgData name="Imanol Iza" userId="43a3328bafda5bd2" providerId="LiveId" clId="{408E1363-7A9E-4195-B662-C1CE632535DB}" dt="2019-06-20T16:28:44.657" v="127" actId="2696"/>
        <pc:sldMkLst>
          <pc:docMk/>
          <pc:sldMk cId="1293135254" sldId="2076136501"/>
        </pc:sldMkLst>
      </pc:sldChg>
    </pc:docChg>
  </pc:docChgLst>
  <pc:docChgLst>
    <pc:chgData name="Imanol Iza" userId="43a3328bafda5bd2" providerId="LiveId" clId="{58690D92-ED51-4879-BC0F-6DA189D165E1}"/>
    <pc:docChg chg="undo redo custSel addSld delSld modSld">
      <pc:chgData name="Imanol Iza" userId="43a3328bafda5bd2" providerId="LiveId" clId="{58690D92-ED51-4879-BC0F-6DA189D165E1}" dt="2019-06-21T09:29:13.199" v="1806" actId="1076"/>
      <pc:docMkLst>
        <pc:docMk/>
      </pc:docMkLst>
      <pc:sldChg chg="addSp delSp modSp add del">
        <pc:chgData name="Imanol Iza" userId="43a3328bafda5bd2" providerId="LiveId" clId="{58690D92-ED51-4879-BC0F-6DA189D165E1}" dt="2019-06-21T09:29:13.199" v="1806" actId="1076"/>
        <pc:sldMkLst>
          <pc:docMk/>
          <pc:sldMk cId="2786741649" sldId="256"/>
        </pc:sldMkLst>
        <pc:spChg chg="mod">
          <ac:chgData name="Imanol Iza" userId="43a3328bafda5bd2" providerId="LiveId" clId="{58690D92-ED51-4879-BC0F-6DA189D165E1}" dt="2019-06-21T09:29:13.199" v="1806" actId="1076"/>
          <ac:spMkLst>
            <pc:docMk/>
            <pc:sldMk cId="2786741649" sldId="256"/>
            <ac:spMk id="4" creationId="{12506C25-F2AF-44F1-AC0C-6807B0C3D9AB}"/>
          </ac:spMkLst>
        </pc:spChg>
        <pc:spChg chg="add del">
          <ac:chgData name="Imanol Iza" userId="43a3328bafda5bd2" providerId="LiveId" clId="{58690D92-ED51-4879-BC0F-6DA189D165E1}" dt="2019-06-21T09:27:17.288" v="1764" actId="478"/>
          <ac:spMkLst>
            <pc:docMk/>
            <pc:sldMk cId="2786741649" sldId="256"/>
            <ac:spMk id="5" creationId="{6CD058FC-959F-4B7C-86C6-309909413107}"/>
          </ac:spMkLst>
        </pc:spChg>
        <pc:spChg chg="add del">
          <ac:chgData name="Imanol Iza" userId="43a3328bafda5bd2" providerId="LiveId" clId="{58690D92-ED51-4879-BC0F-6DA189D165E1}" dt="2019-06-21T09:26:13.086" v="1729"/>
          <ac:spMkLst>
            <pc:docMk/>
            <pc:sldMk cId="2786741649" sldId="256"/>
            <ac:spMk id="6" creationId="{991C3254-E954-43CD-95B5-426B9950A0DE}"/>
          </ac:spMkLst>
        </pc:spChg>
        <pc:spChg chg="add del mod">
          <ac:chgData name="Imanol Iza" userId="43a3328bafda5bd2" providerId="LiveId" clId="{58690D92-ED51-4879-BC0F-6DA189D165E1}" dt="2019-06-21T09:29:04.379" v="1805" actId="1076"/>
          <ac:spMkLst>
            <pc:docMk/>
            <pc:sldMk cId="2786741649" sldId="256"/>
            <ac:spMk id="20" creationId="{00000000-0000-0000-0000-000000000000}"/>
          </ac:spMkLst>
        </pc:spChg>
        <pc:picChg chg="add del mod">
          <ac:chgData name="Imanol Iza" userId="43a3328bafda5bd2" providerId="LiveId" clId="{58690D92-ED51-4879-BC0F-6DA189D165E1}" dt="2019-06-21T09:26:27.989" v="1733"/>
          <ac:picMkLst>
            <pc:docMk/>
            <pc:sldMk cId="2786741649" sldId="256"/>
            <ac:picMk id="1026" creationId="{1D5FE753-3B52-46E7-B6EB-04E10A239952}"/>
          </ac:picMkLst>
        </pc:picChg>
        <pc:picChg chg="add mod">
          <ac:chgData name="Imanol Iza" userId="43a3328bafda5bd2" providerId="LiveId" clId="{58690D92-ED51-4879-BC0F-6DA189D165E1}" dt="2019-06-21T09:28:52.561" v="1801" actId="1076"/>
          <ac:picMkLst>
            <pc:docMk/>
            <pc:sldMk cId="2786741649" sldId="256"/>
            <ac:picMk id="1028" creationId="{1574BE66-74A4-4064-82C7-9F52C97CF516}"/>
          </ac:picMkLst>
        </pc:picChg>
      </pc:sldChg>
      <pc:sldChg chg="add del">
        <pc:chgData name="Imanol Iza" userId="43a3328bafda5bd2" providerId="LiveId" clId="{58690D92-ED51-4879-BC0F-6DA189D165E1}" dt="2019-06-21T09:26:38.377" v="1755" actId="2696"/>
        <pc:sldMkLst>
          <pc:docMk/>
          <pc:sldMk cId="4277697131" sldId="259"/>
        </pc:sldMkLst>
      </pc:sldChg>
      <pc:sldChg chg="addSp delSp modSp add del">
        <pc:chgData name="Imanol Iza" userId="43a3328bafda5bd2" providerId="LiveId" clId="{58690D92-ED51-4879-BC0F-6DA189D165E1}" dt="2019-06-21T09:27:07.095" v="1762" actId="2696"/>
        <pc:sldMkLst>
          <pc:docMk/>
          <pc:sldMk cId="1001145563" sldId="263"/>
        </pc:sldMkLst>
        <pc:picChg chg="add del mod">
          <ac:chgData name="Imanol Iza" userId="43a3328bafda5bd2" providerId="LiveId" clId="{58690D92-ED51-4879-BC0F-6DA189D165E1}" dt="2019-06-21T09:27:05.017" v="1761" actId="478"/>
          <ac:picMkLst>
            <pc:docMk/>
            <pc:sldMk cId="1001145563" sldId="263"/>
            <ac:picMk id="2050" creationId="{23850E30-A546-43F6-B6A1-A86B936EDF33}"/>
          </ac:picMkLst>
        </pc:picChg>
      </pc:sldChg>
      <pc:sldChg chg="add del">
        <pc:chgData name="Imanol Iza" userId="43a3328bafda5bd2" providerId="LiveId" clId="{58690D92-ED51-4879-BC0F-6DA189D165E1}" dt="2019-06-21T09:27:08.412" v="1763" actId="2696"/>
        <pc:sldMkLst>
          <pc:docMk/>
          <pc:sldMk cId="595999516" sldId="265"/>
        </pc:sldMkLst>
      </pc:sldChg>
      <pc:sldChg chg="modSp">
        <pc:chgData name="Imanol Iza" userId="43a3328bafda5bd2" providerId="LiveId" clId="{58690D92-ED51-4879-BC0F-6DA189D165E1}" dt="2019-06-21T08:51:20.228" v="845" actId="14100"/>
        <pc:sldMkLst>
          <pc:docMk/>
          <pc:sldMk cId="1405066521" sldId="275"/>
        </pc:sldMkLst>
        <pc:spChg chg="mod">
          <ac:chgData name="Imanol Iza" userId="43a3328bafda5bd2" providerId="LiveId" clId="{58690D92-ED51-4879-BC0F-6DA189D165E1}" dt="2019-06-21T08:47:47.230" v="706" actId="20577"/>
          <ac:spMkLst>
            <pc:docMk/>
            <pc:sldMk cId="1405066521" sldId="275"/>
            <ac:spMk id="23" creationId="{8AC1E74D-88DB-457F-BDFF-DE685261F3AD}"/>
          </ac:spMkLst>
        </pc:spChg>
        <pc:spChg chg="mod">
          <ac:chgData name="Imanol Iza" userId="43a3328bafda5bd2" providerId="LiveId" clId="{58690D92-ED51-4879-BC0F-6DA189D165E1}" dt="2019-06-21T08:48:01.837" v="710" actId="20577"/>
          <ac:spMkLst>
            <pc:docMk/>
            <pc:sldMk cId="1405066521" sldId="275"/>
            <ac:spMk id="27" creationId="{EB6C680D-D8A3-4B77-8F6E-F6F4248BB1C3}"/>
          </ac:spMkLst>
        </pc:spChg>
        <pc:spChg chg="mod">
          <ac:chgData name="Imanol Iza" userId="43a3328bafda5bd2" providerId="LiveId" clId="{58690D92-ED51-4879-BC0F-6DA189D165E1}" dt="2019-06-21T08:48:41.702" v="711"/>
          <ac:spMkLst>
            <pc:docMk/>
            <pc:sldMk cId="1405066521" sldId="275"/>
            <ac:spMk id="28" creationId="{1471F4B8-0652-49A2-9CDC-085BCFF67108}"/>
          </ac:spMkLst>
        </pc:spChg>
        <pc:spChg chg="mod">
          <ac:chgData name="Imanol Iza" userId="43a3328bafda5bd2" providerId="LiveId" clId="{58690D92-ED51-4879-BC0F-6DA189D165E1}" dt="2019-06-21T08:51:20.228" v="845" actId="14100"/>
          <ac:spMkLst>
            <pc:docMk/>
            <pc:sldMk cId="1405066521" sldId="275"/>
            <ac:spMk id="29" creationId="{4C5EC21D-8AB6-4373-BB50-1DE6A254F8C5}"/>
          </ac:spMkLst>
        </pc:spChg>
        <pc:spChg chg="mod">
          <ac:chgData name="Imanol Iza" userId="43a3328bafda5bd2" providerId="LiveId" clId="{58690D92-ED51-4879-BC0F-6DA189D165E1}" dt="2019-06-21T08:51:17.673" v="844" actId="14100"/>
          <ac:spMkLst>
            <pc:docMk/>
            <pc:sldMk cId="1405066521" sldId="275"/>
            <ac:spMk id="67" creationId="{3337EABB-6DD3-4081-A34B-16498DF706C3}"/>
          </ac:spMkLst>
        </pc:spChg>
      </pc:sldChg>
      <pc:sldChg chg="add del">
        <pc:chgData name="Imanol Iza" userId="43a3328bafda5bd2" providerId="LiveId" clId="{58690D92-ED51-4879-BC0F-6DA189D165E1}" dt="2019-06-21T09:26:36.521" v="1752" actId="2696"/>
        <pc:sldMkLst>
          <pc:docMk/>
          <pc:sldMk cId="989669483" sldId="277"/>
        </pc:sldMkLst>
      </pc:sldChg>
      <pc:sldChg chg="add del">
        <pc:chgData name="Imanol Iza" userId="43a3328bafda5bd2" providerId="LiveId" clId="{58690D92-ED51-4879-BC0F-6DA189D165E1}" dt="2019-06-21T09:26:37.998" v="1753" actId="2696"/>
        <pc:sldMkLst>
          <pc:docMk/>
          <pc:sldMk cId="4195730594" sldId="278"/>
        </pc:sldMkLst>
      </pc:sldChg>
      <pc:sldChg chg="add del">
        <pc:chgData name="Imanol Iza" userId="43a3328bafda5bd2" providerId="LiveId" clId="{58690D92-ED51-4879-BC0F-6DA189D165E1}" dt="2019-06-21T09:26:38.153" v="1754" actId="2696"/>
        <pc:sldMkLst>
          <pc:docMk/>
          <pc:sldMk cId="1744598827" sldId="397"/>
        </pc:sldMkLst>
      </pc:sldChg>
      <pc:sldChg chg="add del">
        <pc:chgData name="Imanol Iza" userId="43a3328bafda5bd2" providerId="LiveId" clId="{58690D92-ED51-4879-BC0F-6DA189D165E1}" dt="2019-06-21T09:26:39.320" v="1756" actId="2696"/>
        <pc:sldMkLst>
          <pc:docMk/>
          <pc:sldMk cId="2853543185" sldId="398"/>
        </pc:sldMkLst>
      </pc:sldChg>
      <pc:sldChg chg="add del">
        <pc:chgData name="Imanol Iza" userId="43a3328bafda5bd2" providerId="LiveId" clId="{58690D92-ED51-4879-BC0F-6DA189D165E1}" dt="2019-06-21T09:26:36.487" v="1751" actId="2696"/>
        <pc:sldMkLst>
          <pc:docMk/>
          <pc:sldMk cId="2446517905" sldId="400"/>
        </pc:sldMkLst>
      </pc:sldChg>
      <pc:sldChg chg="add del">
        <pc:chgData name="Imanol Iza" userId="43a3328bafda5bd2" providerId="LiveId" clId="{58690D92-ED51-4879-BC0F-6DA189D165E1}" dt="2019-06-21T09:26:36.461" v="1750" actId="2696"/>
        <pc:sldMkLst>
          <pc:docMk/>
          <pc:sldMk cId="2887017561" sldId="401"/>
        </pc:sldMkLst>
      </pc:sldChg>
      <pc:sldChg chg="del">
        <pc:chgData name="Imanol Iza" userId="43a3328bafda5bd2" providerId="LiveId" clId="{58690D92-ED51-4879-BC0F-6DA189D165E1}" dt="2019-06-21T08:19:52.009" v="1" actId="2696"/>
        <pc:sldMkLst>
          <pc:docMk/>
          <pc:sldMk cId="61469896" sldId="4531"/>
        </pc:sldMkLst>
      </pc:sldChg>
      <pc:sldChg chg="del">
        <pc:chgData name="Imanol Iza" userId="43a3328bafda5bd2" providerId="LiveId" clId="{58690D92-ED51-4879-BC0F-6DA189D165E1}" dt="2019-06-21T08:20:52.508" v="4" actId="2696"/>
        <pc:sldMkLst>
          <pc:docMk/>
          <pc:sldMk cId="3535981564" sldId="11155"/>
        </pc:sldMkLst>
      </pc:sldChg>
      <pc:sldChg chg="del">
        <pc:chgData name="Imanol Iza" userId="43a3328bafda5bd2" providerId="LiveId" clId="{58690D92-ED51-4879-BC0F-6DA189D165E1}" dt="2019-06-21T08:19:55.866" v="2" actId="2696"/>
        <pc:sldMkLst>
          <pc:docMk/>
          <pc:sldMk cId="1634136527" sldId="2076136318"/>
        </pc:sldMkLst>
      </pc:sldChg>
      <pc:sldChg chg="addSp delSp modSp">
        <pc:chgData name="Imanol Iza" userId="43a3328bafda5bd2" providerId="LiveId" clId="{58690D92-ED51-4879-BC0F-6DA189D165E1}" dt="2019-06-21T08:27:23.454" v="584" actId="20577"/>
        <pc:sldMkLst>
          <pc:docMk/>
          <pc:sldMk cId="2462425153" sldId="2076136469"/>
        </pc:sldMkLst>
        <pc:spChg chg="add mod">
          <ac:chgData name="Imanol Iza" userId="43a3328bafda5bd2" providerId="LiveId" clId="{58690D92-ED51-4879-BC0F-6DA189D165E1}" dt="2019-06-21T08:27:23.454" v="584" actId="20577"/>
          <ac:spMkLst>
            <pc:docMk/>
            <pc:sldMk cId="2462425153" sldId="2076136469"/>
            <ac:spMk id="2" creationId="{80A9A647-6BDF-4E98-B791-0E86D4523058}"/>
          </ac:spMkLst>
        </pc:spChg>
        <pc:spChg chg="add del mod">
          <ac:chgData name="Imanol Iza" userId="43a3328bafda5bd2" providerId="LiveId" clId="{58690D92-ED51-4879-BC0F-6DA189D165E1}" dt="2019-06-21T08:26:27.392" v="542" actId="478"/>
          <ac:spMkLst>
            <pc:docMk/>
            <pc:sldMk cId="2462425153" sldId="2076136469"/>
            <ac:spMk id="5" creationId="{BDF032E4-E1F5-4FB4-B08E-1200F4FCD1D8}"/>
          </ac:spMkLst>
        </pc:spChg>
        <pc:spChg chg="mod">
          <ac:chgData name="Imanol Iza" userId="43a3328bafda5bd2" providerId="LiveId" clId="{58690D92-ED51-4879-BC0F-6DA189D165E1}" dt="2019-06-21T08:22:46.720" v="127" actId="6549"/>
          <ac:spMkLst>
            <pc:docMk/>
            <pc:sldMk cId="2462425153" sldId="2076136469"/>
            <ac:spMk id="12" creationId="{47FAEF89-A0F0-44CC-9652-B25065B586B8}"/>
          </ac:spMkLst>
        </pc:spChg>
        <pc:spChg chg="mod">
          <ac:chgData name="Imanol Iza" userId="43a3328bafda5bd2" providerId="LiveId" clId="{58690D92-ED51-4879-BC0F-6DA189D165E1}" dt="2019-06-21T08:23:34.442" v="273" actId="6549"/>
          <ac:spMkLst>
            <pc:docMk/>
            <pc:sldMk cId="2462425153" sldId="2076136469"/>
            <ac:spMk id="15" creationId="{7DFFC2D0-5E0A-43C4-BBA4-50EF2AD73508}"/>
          </ac:spMkLst>
        </pc:spChg>
        <pc:spChg chg="mod">
          <ac:chgData name="Imanol Iza" userId="43a3328bafda5bd2" providerId="LiveId" clId="{58690D92-ED51-4879-BC0F-6DA189D165E1}" dt="2019-06-21T08:25:16.421" v="413" actId="6549"/>
          <ac:spMkLst>
            <pc:docMk/>
            <pc:sldMk cId="2462425153" sldId="2076136469"/>
            <ac:spMk id="16" creationId="{94D4E026-5396-4ABD-9D40-487CDED6CCAE}"/>
          </ac:spMkLst>
        </pc:spChg>
        <pc:spChg chg="mod">
          <ac:chgData name="Imanol Iza" userId="43a3328bafda5bd2" providerId="LiveId" clId="{58690D92-ED51-4879-BC0F-6DA189D165E1}" dt="2019-06-21T08:25:49.134" v="519" actId="6549"/>
          <ac:spMkLst>
            <pc:docMk/>
            <pc:sldMk cId="2462425153" sldId="2076136469"/>
            <ac:spMk id="21" creationId="{ACE37D58-DCC1-4B8B-840E-098C2175AEF4}"/>
          </ac:spMkLst>
        </pc:spChg>
        <pc:spChg chg="mod">
          <ac:chgData name="Imanol Iza" userId="43a3328bafda5bd2" providerId="LiveId" clId="{58690D92-ED51-4879-BC0F-6DA189D165E1}" dt="2019-06-21T08:26:36.206" v="546"/>
          <ac:spMkLst>
            <pc:docMk/>
            <pc:sldMk cId="2462425153" sldId="2076136469"/>
            <ac:spMk id="25" creationId="{5CF5E134-80A1-47F2-B3E5-8A00112158A0}"/>
          </ac:spMkLst>
        </pc:spChg>
        <pc:picChg chg="del">
          <ac:chgData name="Imanol Iza" userId="43a3328bafda5bd2" providerId="LiveId" clId="{58690D92-ED51-4879-BC0F-6DA189D165E1}" dt="2019-06-21T08:26:52.663" v="549" actId="478"/>
          <ac:picMkLst>
            <pc:docMk/>
            <pc:sldMk cId="2462425153" sldId="2076136469"/>
            <ac:picMk id="24" creationId="{D4526015-8B9A-4F4B-8484-132BF82B13D6}"/>
          </ac:picMkLst>
        </pc:picChg>
      </pc:sldChg>
      <pc:sldChg chg="del">
        <pc:chgData name="Imanol Iza" userId="43a3328bafda5bd2" providerId="LiveId" clId="{58690D92-ED51-4879-BC0F-6DA189D165E1}" dt="2019-06-21T08:21:43.875" v="6" actId="2696"/>
        <pc:sldMkLst>
          <pc:docMk/>
          <pc:sldMk cId="2783400772" sldId="2076136476"/>
        </pc:sldMkLst>
      </pc:sldChg>
      <pc:sldChg chg="addSp delSp modSp modTransition">
        <pc:chgData name="Imanol Iza" userId="43a3328bafda5bd2" providerId="LiveId" clId="{58690D92-ED51-4879-BC0F-6DA189D165E1}" dt="2019-06-21T08:53:50.186" v="866" actId="20577"/>
        <pc:sldMkLst>
          <pc:docMk/>
          <pc:sldMk cId="3284894907" sldId="2076136486"/>
        </pc:sldMkLst>
        <pc:spChg chg="add del mod">
          <ac:chgData name="Imanol Iza" userId="43a3328bafda5bd2" providerId="LiveId" clId="{58690D92-ED51-4879-BC0F-6DA189D165E1}" dt="2019-06-21T08:27:50.744" v="587" actId="478"/>
          <ac:spMkLst>
            <pc:docMk/>
            <pc:sldMk cId="3284894907" sldId="2076136486"/>
            <ac:spMk id="2" creationId="{FD3E525C-C51D-401F-8F34-DB7DC80372EA}"/>
          </ac:spMkLst>
        </pc:spChg>
        <pc:spChg chg="mod">
          <ac:chgData name="Imanol Iza" userId="43a3328bafda5bd2" providerId="LiveId" clId="{58690D92-ED51-4879-BC0F-6DA189D165E1}" dt="2019-06-21T08:53:50.186" v="866" actId="20577"/>
          <ac:spMkLst>
            <pc:docMk/>
            <pc:sldMk cId="3284894907" sldId="2076136486"/>
            <ac:spMk id="4" creationId="{89391564-6094-4142-BAB0-6F03C95CD887}"/>
          </ac:spMkLst>
        </pc:spChg>
        <pc:spChg chg="mod">
          <ac:chgData name="Imanol Iza" userId="43a3328bafda5bd2" providerId="LiveId" clId="{58690D92-ED51-4879-BC0F-6DA189D165E1}" dt="2019-06-21T08:28:00.803" v="610" actId="20577"/>
          <ac:spMkLst>
            <pc:docMk/>
            <pc:sldMk cId="3284894907" sldId="2076136486"/>
            <ac:spMk id="5" creationId="{5C1D02B5-C2D4-463B-983E-0D4AD0A03377}"/>
          </ac:spMkLst>
        </pc:spChg>
      </pc:sldChg>
      <pc:sldChg chg="addSp delSp modSp modTransition">
        <pc:chgData name="Imanol Iza" userId="43a3328bafda5bd2" providerId="LiveId" clId="{58690D92-ED51-4879-BC0F-6DA189D165E1}" dt="2019-06-21T08:56:04.455" v="1250" actId="20577"/>
        <pc:sldMkLst>
          <pc:docMk/>
          <pc:sldMk cId="3638354918" sldId="2076136487"/>
        </pc:sldMkLst>
        <pc:spChg chg="mod">
          <ac:chgData name="Imanol Iza" userId="43a3328bafda5bd2" providerId="LiveId" clId="{58690D92-ED51-4879-BC0F-6DA189D165E1}" dt="2019-06-21T08:54:11.779" v="901" actId="20577"/>
          <ac:spMkLst>
            <pc:docMk/>
            <pc:sldMk cId="3638354918" sldId="2076136487"/>
            <ac:spMk id="2" creationId="{0AE553E6-DB72-40A0-B58F-6495DA1182DC}"/>
          </ac:spMkLst>
        </pc:spChg>
        <pc:spChg chg="add del mod">
          <ac:chgData name="Imanol Iza" userId="43a3328bafda5bd2" providerId="LiveId" clId="{58690D92-ED51-4879-BC0F-6DA189D165E1}" dt="2019-06-21T08:54:05.187" v="868" actId="478"/>
          <ac:spMkLst>
            <pc:docMk/>
            <pc:sldMk cId="3638354918" sldId="2076136487"/>
            <ac:spMk id="3" creationId="{605E97B2-F166-4F2F-AB7B-2D50D2A5692F}"/>
          </ac:spMkLst>
        </pc:spChg>
        <pc:spChg chg="mod">
          <ac:chgData name="Imanol Iza" userId="43a3328bafda5bd2" providerId="LiveId" clId="{58690D92-ED51-4879-BC0F-6DA189D165E1}" dt="2019-06-21T08:56:04.455" v="1250" actId="20577"/>
          <ac:spMkLst>
            <pc:docMk/>
            <pc:sldMk cId="3638354918" sldId="2076136487"/>
            <ac:spMk id="4" creationId="{89391564-6094-4142-BAB0-6F03C95CD887}"/>
          </ac:spMkLst>
        </pc:spChg>
      </pc:sldChg>
      <pc:sldChg chg="addSp delSp modSp modTransition">
        <pc:chgData name="Imanol Iza" userId="43a3328bafda5bd2" providerId="LiveId" clId="{58690D92-ED51-4879-BC0F-6DA189D165E1}" dt="2019-06-21T08:58:04.681" v="1551" actId="6549"/>
        <pc:sldMkLst>
          <pc:docMk/>
          <pc:sldMk cId="235472077" sldId="2076136488"/>
        </pc:sldMkLst>
        <pc:spChg chg="mod">
          <ac:chgData name="Imanol Iza" userId="43a3328bafda5bd2" providerId="LiveId" clId="{58690D92-ED51-4879-BC0F-6DA189D165E1}" dt="2019-06-21T08:56:40.485" v="1273" actId="20577"/>
          <ac:spMkLst>
            <pc:docMk/>
            <pc:sldMk cId="235472077" sldId="2076136488"/>
            <ac:spMk id="2" creationId="{0AE553E6-DB72-40A0-B58F-6495DA1182DC}"/>
          </ac:spMkLst>
        </pc:spChg>
        <pc:spChg chg="add del mod">
          <ac:chgData name="Imanol Iza" userId="43a3328bafda5bd2" providerId="LiveId" clId="{58690D92-ED51-4879-BC0F-6DA189D165E1}" dt="2019-06-21T08:56:22.823" v="1252" actId="478"/>
          <ac:spMkLst>
            <pc:docMk/>
            <pc:sldMk cId="235472077" sldId="2076136488"/>
            <ac:spMk id="3" creationId="{AC38D2A8-C770-4463-A415-CC368029A8ED}"/>
          </ac:spMkLst>
        </pc:spChg>
        <pc:spChg chg="mod">
          <ac:chgData name="Imanol Iza" userId="43a3328bafda5bd2" providerId="LiveId" clId="{58690D92-ED51-4879-BC0F-6DA189D165E1}" dt="2019-06-21T08:58:04.681" v="1551" actId="6549"/>
          <ac:spMkLst>
            <pc:docMk/>
            <pc:sldMk cId="235472077" sldId="2076136488"/>
            <ac:spMk id="4" creationId="{89391564-6094-4142-BAB0-6F03C95CD887}"/>
          </ac:spMkLst>
        </pc:spChg>
      </pc:sldChg>
      <pc:sldChg chg="addSp delSp modSp modTransition">
        <pc:chgData name="Imanol Iza" userId="43a3328bafda5bd2" providerId="LiveId" clId="{58690D92-ED51-4879-BC0F-6DA189D165E1}" dt="2019-06-21T09:24:36.832" v="1679" actId="20577"/>
        <pc:sldMkLst>
          <pc:docMk/>
          <pc:sldMk cId="2923463532" sldId="2076136489"/>
        </pc:sldMkLst>
        <pc:spChg chg="mod">
          <ac:chgData name="Imanol Iza" userId="43a3328bafda5bd2" providerId="LiveId" clId="{58690D92-ED51-4879-BC0F-6DA189D165E1}" dt="2019-06-21T08:58:29.726" v="1576" actId="20577"/>
          <ac:spMkLst>
            <pc:docMk/>
            <pc:sldMk cId="2923463532" sldId="2076136489"/>
            <ac:spMk id="2" creationId="{0AE553E6-DB72-40A0-B58F-6495DA1182DC}"/>
          </ac:spMkLst>
        </pc:spChg>
        <pc:spChg chg="add del mod">
          <ac:chgData name="Imanol Iza" userId="43a3328bafda5bd2" providerId="LiveId" clId="{58690D92-ED51-4879-BC0F-6DA189D165E1}" dt="2019-06-21T08:58:20.618" v="1553" actId="478"/>
          <ac:spMkLst>
            <pc:docMk/>
            <pc:sldMk cId="2923463532" sldId="2076136489"/>
            <ac:spMk id="3" creationId="{4A547B78-A5C9-4D35-B0C5-98463F469659}"/>
          </ac:spMkLst>
        </pc:spChg>
        <pc:spChg chg="mod">
          <ac:chgData name="Imanol Iza" userId="43a3328bafda5bd2" providerId="LiveId" clId="{58690D92-ED51-4879-BC0F-6DA189D165E1}" dt="2019-06-21T09:24:36.832" v="1679" actId="20577"/>
          <ac:spMkLst>
            <pc:docMk/>
            <pc:sldMk cId="2923463532" sldId="2076136489"/>
            <ac:spMk id="4" creationId="{89391564-6094-4142-BAB0-6F03C95CD887}"/>
          </ac:spMkLst>
        </pc:spChg>
      </pc:sldChg>
      <pc:sldChg chg="del">
        <pc:chgData name="Imanol Iza" userId="43a3328bafda5bd2" providerId="LiveId" clId="{58690D92-ED51-4879-BC0F-6DA189D165E1}" dt="2019-06-21T09:24:46.022" v="1682" actId="2696"/>
        <pc:sldMkLst>
          <pc:docMk/>
          <pc:sldMk cId="4018302313" sldId="2076136490"/>
        </pc:sldMkLst>
      </pc:sldChg>
      <pc:sldChg chg="del">
        <pc:chgData name="Imanol Iza" userId="43a3328bafda5bd2" providerId="LiveId" clId="{58690D92-ED51-4879-BC0F-6DA189D165E1}" dt="2019-06-21T09:24:47.018" v="1683" actId="2696"/>
        <pc:sldMkLst>
          <pc:docMk/>
          <pc:sldMk cId="3658312519" sldId="2076136491"/>
        </pc:sldMkLst>
      </pc:sldChg>
      <pc:sldChg chg="add del">
        <pc:chgData name="Imanol Iza" userId="43a3328bafda5bd2" providerId="LiveId" clId="{58690D92-ED51-4879-BC0F-6DA189D165E1}" dt="2019-06-21T09:25:15.111" v="1700" actId="2696"/>
        <pc:sldMkLst>
          <pc:docMk/>
          <pc:sldMk cId="2234842001" sldId="2076136492"/>
        </pc:sldMkLst>
      </pc:sldChg>
      <pc:sldChg chg="del">
        <pc:chgData name="Imanol Iza" userId="43a3328bafda5bd2" providerId="LiveId" clId="{58690D92-ED51-4879-BC0F-6DA189D165E1}" dt="2019-06-21T09:24:43.258" v="1680" actId="2696"/>
        <pc:sldMkLst>
          <pc:docMk/>
          <pc:sldMk cId="1217477739" sldId="2076136499"/>
        </pc:sldMkLst>
      </pc:sldChg>
      <pc:sldChg chg="del">
        <pc:chgData name="Imanol Iza" userId="43a3328bafda5bd2" providerId="LiveId" clId="{58690D92-ED51-4879-BC0F-6DA189D165E1}" dt="2019-06-21T09:24:44.645" v="1681" actId="2696"/>
        <pc:sldMkLst>
          <pc:docMk/>
          <pc:sldMk cId="2483439820" sldId="2076136500"/>
        </pc:sldMkLst>
      </pc:sldChg>
      <pc:sldChg chg="add">
        <pc:chgData name="Imanol Iza" userId="43a3328bafda5bd2" providerId="LiveId" clId="{58690D92-ED51-4879-BC0F-6DA189D165E1}" dt="2019-06-21T08:19:47.446" v="0"/>
        <pc:sldMkLst>
          <pc:docMk/>
          <pc:sldMk cId="698480920" sldId="2076136501"/>
        </pc:sldMkLst>
      </pc:sldChg>
      <pc:sldChg chg="add">
        <pc:chgData name="Imanol Iza" userId="43a3328bafda5bd2" providerId="LiveId" clId="{58690D92-ED51-4879-BC0F-6DA189D165E1}" dt="2019-06-21T08:19:47.446" v="0"/>
        <pc:sldMkLst>
          <pc:docMk/>
          <pc:sldMk cId="830297083" sldId="2076136502"/>
        </pc:sldMkLst>
      </pc:sldChg>
      <pc:sldChg chg="add">
        <pc:chgData name="Imanol Iza" userId="43a3328bafda5bd2" providerId="LiveId" clId="{58690D92-ED51-4879-BC0F-6DA189D165E1}" dt="2019-06-21T08:20:49.610" v="3"/>
        <pc:sldMkLst>
          <pc:docMk/>
          <pc:sldMk cId="34805655" sldId="2076136508"/>
        </pc:sldMkLst>
      </pc:sldChg>
      <pc:sldMasterChg chg="addSldLayout delSldLayout">
        <pc:chgData name="Imanol Iza" userId="43a3328bafda5bd2" providerId="LiveId" clId="{58690D92-ED51-4879-BC0F-6DA189D165E1}" dt="2019-06-21T09:25:15.143" v="1701" actId="2696"/>
        <pc:sldMasterMkLst>
          <pc:docMk/>
          <pc:sldMasterMk cId="3707346369" sldId="2147483648"/>
        </pc:sldMasterMkLst>
        <pc:sldLayoutChg chg="del">
          <pc:chgData name="Imanol Iza" userId="43a3328bafda5bd2" providerId="LiveId" clId="{58690D92-ED51-4879-BC0F-6DA189D165E1}" dt="2019-06-21T08:20:52.518" v="5" actId="2696"/>
          <pc:sldLayoutMkLst>
            <pc:docMk/>
            <pc:sldMasterMk cId="3707346369" sldId="2147483648"/>
            <pc:sldLayoutMk cId="3151513793" sldId="2147483694"/>
          </pc:sldLayoutMkLst>
        </pc:sldLayoutChg>
        <pc:sldLayoutChg chg="add del">
          <pc:chgData name="Imanol Iza" userId="43a3328bafda5bd2" providerId="LiveId" clId="{58690D92-ED51-4879-BC0F-6DA189D165E1}" dt="2019-06-21T09:25:15.143" v="1701" actId="2696"/>
          <pc:sldLayoutMkLst>
            <pc:docMk/>
            <pc:sldMasterMk cId="3707346369" sldId="2147483648"/>
            <pc:sldLayoutMk cId="385870429" sldId="2147483696"/>
          </pc:sldLayoutMkLst>
        </pc:sldLayoutChg>
      </pc:sldMasterChg>
    </pc:docChg>
  </pc:docChgLst>
</pc:chgInfo>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gif>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png>
</file>

<file path=ppt/media/image36.png>
</file>

<file path=ppt/media/image37.svg>
</file>

<file path=ppt/media/image38.jp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svg>
</file>

<file path=ppt/media/image48.png>
</file>

<file path=ppt/media/image49.svg>
</file>

<file path=ppt/media/image5.svg>
</file>

<file path=ppt/media/image50.png>
</file>

<file path=ppt/media/image51.svg>
</file>

<file path=ppt/media/image54.png>
</file>

<file path=ppt/media/image55.svg>
</file>

<file path=ppt/media/image56.png>
</file>

<file path=ppt/media/image57.svg>
</file>

<file path=ppt/media/image6.jpg>
</file>

<file path=ppt/media/image61.png>
</file>

<file path=ppt/media/image62.svg>
</file>

<file path=ppt/media/image63.png>
</file>

<file path=ppt/media/image64.png>
</file>

<file path=ppt/media/image65.png>
</file>

<file path=ppt/media/image66.png>
</file>

<file path=ppt/media/image67.gif>
</file>

<file path=ppt/media/image68.png>
</file>

<file path=ppt/media/image69.png>
</file>

<file path=ppt/media/image7.png>
</file>

<file path=ppt/media/image70.jpg>
</file>

<file path=ppt/media/image71.jpeg>
</file>

<file path=ppt/media/image72.jpeg>
</file>

<file path=ppt/media/image73.png>
</file>

<file path=ppt/media/image74.jpeg>
</file>

<file path=ppt/media/image7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1B6B41-0DA9-4962-A2FF-83F438FD79B3}" type="datetimeFigureOut">
              <a:rPr lang="es-ES" smtClean="0"/>
              <a:t>21/06/2019</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F9894-B125-44FA-8C0E-372D6E49F6B5}" type="slidenum">
              <a:rPr lang="es-ES" smtClean="0"/>
              <a:t>‹Nº›</a:t>
            </a:fld>
            <a:endParaRPr lang="es-ES"/>
          </a:p>
        </p:txBody>
      </p:sp>
    </p:spTree>
    <p:extLst>
      <p:ext uri="{BB962C8B-B14F-4D97-AF65-F5344CB8AC3E}">
        <p14:creationId xmlns:p14="http://schemas.microsoft.com/office/powerpoint/2010/main" val="2851908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DBF2550-916B-47D8-B3B0-D5DCD326C56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5531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15</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033678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16</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12113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17</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053297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9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868122" marR="0" lvl="0" indent="0" algn="l" defTabSz="1388537" rtl="0" eaLnBrk="0" fontAlgn="auto" latinLnBrk="0" hangingPunct="0">
              <a:lnSpc>
                <a:spcPct val="100000"/>
              </a:lnSpc>
              <a:spcBef>
                <a:spcPts val="0"/>
              </a:spcBef>
              <a:spcAft>
                <a:spcPts val="0"/>
              </a:spcAft>
              <a:buClrTx/>
              <a:buSzTx/>
              <a:buFontTx/>
              <a:buNone/>
              <a:tabLst/>
              <a:defRPr/>
            </a:pPr>
            <a:r>
              <a:rPr kumimoji="0" lang="en-US" sz="6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9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6/21/2019 10:19 AM</a:t>
            </a:fld>
            <a:endParaRPr kumimoji="0" lang="en-US" sz="19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9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9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Marcador de notas 2">
            <a:extLst>
              <a:ext uri="{FF2B5EF4-FFF2-40B4-BE49-F238E27FC236}">
                <a16:creationId xmlns:a16="http://schemas.microsoft.com/office/drawing/2014/main" id="{260187FE-DC15-441A-A3D3-568213429E78}"/>
              </a:ext>
            </a:extLst>
          </p:cNvPr>
          <p:cNvSpPr>
            <a:spLocks noGrp="1"/>
          </p:cNvSpPr>
          <p:nvPr>
            <p:ph type="body" idx="1"/>
          </p:nvPr>
        </p:nvSpPr>
        <p:spPr/>
        <p:txBody>
          <a:bodyPr/>
          <a:lstStyle/>
          <a:p>
            <a:r>
              <a:rPr lang="es-ES" sz="1200" b="0" i="0" kern="1200" dirty="0">
                <a:solidFill>
                  <a:schemeClr val="tx1"/>
                </a:solidFill>
                <a:effectLst/>
                <a:latin typeface="+mn-lt"/>
                <a:ea typeface="+mn-ea"/>
                <a:cs typeface="+mn-cs"/>
              </a:rPr>
              <a:t>La principal Fortaleza que esta usando Microsoft de cara al Mercado es la capacidad de crear soluciones sofisticadas sin necesidad de desarrollo de </a:t>
            </a:r>
            <a:r>
              <a:rPr lang="es-ES" sz="1200" b="0" i="0" kern="1200" dirty="0" err="1">
                <a:solidFill>
                  <a:schemeClr val="tx1"/>
                </a:solidFill>
                <a:effectLst/>
                <a:latin typeface="+mn-lt"/>
                <a:ea typeface="+mn-ea"/>
                <a:cs typeface="+mn-cs"/>
              </a:rPr>
              <a:t>codigo</a:t>
            </a:r>
            <a:r>
              <a:rPr lang="es-ES" sz="1200" b="0" i="0" kern="1200" dirty="0">
                <a:solidFill>
                  <a:schemeClr val="tx1"/>
                </a:solidFill>
                <a:effectLst/>
                <a:latin typeface="+mn-lt"/>
                <a:ea typeface="+mn-ea"/>
                <a:cs typeface="+mn-cs"/>
              </a:rPr>
              <a:t>, o con </a:t>
            </a:r>
            <a:r>
              <a:rPr lang="es-ES" sz="1200" b="0" i="0" kern="1200" dirty="0" err="1">
                <a:solidFill>
                  <a:schemeClr val="tx1"/>
                </a:solidFill>
                <a:effectLst/>
                <a:latin typeface="+mn-lt"/>
                <a:ea typeface="+mn-ea"/>
                <a:cs typeface="+mn-cs"/>
              </a:rPr>
              <a:t>minimo</a:t>
            </a:r>
            <a:r>
              <a:rPr lang="es-ES" sz="1200" b="0" i="0" kern="1200" dirty="0">
                <a:solidFill>
                  <a:schemeClr val="tx1"/>
                </a:solidFill>
                <a:effectLst/>
                <a:latin typeface="+mn-lt"/>
                <a:ea typeface="+mn-ea"/>
                <a:cs typeface="+mn-cs"/>
              </a:rPr>
              <a:t> desarrollo de </a:t>
            </a:r>
            <a:r>
              <a:rPr lang="es-ES" sz="1200" b="0" i="0" kern="1200" dirty="0" err="1">
                <a:solidFill>
                  <a:schemeClr val="tx1"/>
                </a:solidFill>
                <a:effectLst/>
                <a:latin typeface="+mn-lt"/>
                <a:ea typeface="+mn-ea"/>
                <a:cs typeface="+mn-cs"/>
              </a:rPr>
              <a:t>codigo</a:t>
            </a:r>
            <a:r>
              <a:rPr lang="es-ES" sz="1200" b="0" i="0" kern="1200" dirty="0">
                <a:solidFill>
                  <a:schemeClr val="tx1"/>
                </a:solidFill>
                <a:effectLst/>
                <a:latin typeface="+mn-lt"/>
                <a:ea typeface="+mn-ea"/>
                <a:cs typeface="+mn-cs"/>
              </a:rPr>
              <a:t>. Esto permite que muchos profesionales sin una </a:t>
            </a:r>
            <a:r>
              <a:rPr lang="es-ES" sz="1200" b="0" i="0" kern="1200" dirty="0" err="1">
                <a:solidFill>
                  <a:schemeClr val="tx1"/>
                </a:solidFill>
                <a:effectLst/>
                <a:latin typeface="+mn-lt"/>
                <a:ea typeface="+mn-ea"/>
                <a:cs typeface="+mn-cs"/>
              </a:rPr>
              <a:t>formacion</a:t>
            </a:r>
            <a:r>
              <a:rPr lang="es-ES" sz="1200" b="0" i="0" kern="1200" dirty="0">
                <a:solidFill>
                  <a:schemeClr val="tx1"/>
                </a:solidFill>
                <a:effectLst/>
                <a:latin typeface="+mn-lt"/>
                <a:ea typeface="+mn-ea"/>
                <a:cs typeface="+mn-cs"/>
              </a:rPr>
              <a:t> de IT / Software puedan desarrollar </a:t>
            </a:r>
            <a:r>
              <a:rPr lang="es-ES" sz="1200" b="0" i="0" kern="1200" dirty="0" err="1">
                <a:solidFill>
                  <a:schemeClr val="tx1"/>
                </a:solidFill>
                <a:effectLst/>
                <a:latin typeface="+mn-lt"/>
                <a:ea typeface="+mn-ea"/>
                <a:cs typeface="+mn-cs"/>
              </a:rPr>
              <a:t>multiples</a:t>
            </a:r>
            <a:r>
              <a:rPr lang="es-ES" sz="1200" b="0" i="0" kern="1200" dirty="0">
                <a:solidFill>
                  <a:schemeClr val="tx1"/>
                </a:solidFill>
                <a:effectLst/>
                <a:latin typeface="+mn-lt"/>
                <a:ea typeface="+mn-ea"/>
                <a:cs typeface="+mn-cs"/>
              </a:rPr>
              <a:t> aplicaciones modernas sin necesidad de ser desarrolladores.</a:t>
            </a:r>
            <a:endParaRPr lang="es-ES" dirty="0"/>
          </a:p>
        </p:txBody>
      </p:sp>
    </p:spTree>
    <p:extLst>
      <p:ext uri="{BB962C8B-B14F-4D97-AF65-F5344CB8AC3E}">
        <p14:creationId xmlns:p14="http://schemas.microsoft.com/office/powerpoint/2010/main" val="19263017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9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868122" marR="0" lvl="0" indent="0" algn="l" defTabSz="1388537" rtl="0" eaLnBrk="0" fontAlgn="auto" latinLnBrk="0" hangingPunct="0">
              <a:lnSpc>
                <a:spcPct val="100000"/>
              </a:lnSpc>
              <a:spcBef>
                <a:spcPts val="0"/>
              </a:spcBef>
              <a:spcAft>
                <a:spcPts val="0"/>
              </a:spcAft>
              <a:buClrTx/>
              <a:buSzTx/>
              <a:buFontTx/>
              <a:buNone/>
              <a:tabLst/>
              <a:defRPr/>
            </a:pPr>
            <a:r>
              <a:rPr kumimoji="0" lang="en-US" sz="6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9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6/21/2019 10:20 AM</a:t>
            </a:fld>
            <a:endParaRPr kumimoji="0" lang="en-US" sz="19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9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9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Marcador de notas 2">
            <a:extLst>
              <a:ext uri="{FF2B5EF4-FFF2-40B4-BE49-F238E27FC236}">
                <a16:creationId xmlns:a16="http://schemas.microsoft.com/office/drawing/2014/main" id="{260187FE-DC15-441A-A3D3-568213429E78}"/>
              </a:ext>
            </a:extLst>
          </p:cNvPr>
          <p:cNvSpPr>
            <a:spLocks noGrp="1"/>
          </p:cNvSpPr>
          <p:nvPr>
            <p:ph type="body" idx="1"/>
          </p:nvPr>
        </p:nvSpPr>
        <p:spPr/>
        <p:txBody>
          <a:bodyPr/>
          <a:lstStyle/>
          <a:p>
            <a:endParaRPr lang="es-ES" dirty="0"/>
          </a:p>
        </p:txBody>
      </p:sp>
    </p:spTree>
    <p:extLst>
      <p:ext uri="{BB962C8B-B14F-4D97-AF65-F5344CB8AC3E}">
        <p14:creationId xmlns:p14="http://schemas.microsoft.com/office/powerpoint/2010/main" val="2656696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Voy a comenzar por los dos anuncios mas importantes que ha anunciado Microsoft la semana pasada en el MBAS</a:t>
            </a:r>
          </a:p>
          <a:p>
            <a:r>
              <a:rPr lang="es-ES" dirty="0"/>
              <a:t>El primero y mas importante AI </a:t>
            </a:r>
            <a:r>
              <a:rPr lang="es-ES" dirty="0" err="1"/>
              <a:t>Builder</a:t>
            </a:r>
            <a:r>
              <a:rPr lang="es-ES" dirty="0"/>
              <a:t>! Una funcionalidad que nos permite agregar modelos de IA a nuestras aplicaciones y procesos</a:t>
            </a:r>
          </a:p>
          <a:p>
            <a:endParaRPr lang="es-ES" dirty="0"/>
          </a:p>
          <a:p>
            <a:endParaRPr lang="es-ES" dirty="0"/>
          </a:p>
          <a:p>
            <a:r>
              <a:rPr lang="es-ES" dirty="0"/>
              <a:t>A gustado mucho a la gente y te dan ganas de probarlo inmediatamente</a:t>
            </a:r>
          </a:p>
          <a:p>
            <a:r>
              <a:rPr lang="es-ES" dirty="0"/>
              <a:t>Microsoft nos proporciona a través del AI </a:t>
            </a:r>
            <a:r>
              <a:rPr lang="es-ES" dirty="0" err="1"/>
              <a:t>Builder</a:t>
            </a:r>
            <a:r>
              <a:rPr lang="es-ES" dirty="0"/>
              <a:t> la posibilidad de que IA de Microsoft esté al alcance de cualquier persona</a:t>
            </a:r>
          </a:p>
          <a:p>
            <a:r>
              <a:rPr lang="es-ES" dirty="0"/>
              <a:t>Siempre podremos seguir extendiendo PowerApps con </a:t>
            </a:r>
            <a:r>
              <a:rPr lang="es-ES" dirty="0" err="1"/>
              <a:t>logicApps</a:t>
            </a:r>
            <a:r>
              <a:rPr lang="es-ES" dirty="0"/>
              <a:t>, Flow y Servicios Cognitivos</a:t>
            </a:r>
          </a:p>
          <a:p>
            <a:endParaRPr lang="es-ES" dirty="0"/>
          </a:p>
          <a:p>
            <a:r>
              <a:rPr lang="es-ES" dirty="0"/>
              <a:t>Desarrollar Inteligencia artificial en las empresas es costoso, necesitas equipos de Data </a:t>
            </a:r>
            <a:r>
              <a:rPr lang="es-ES" dirty="0" err="1"/>
              <a:t>scientist</a:t>
            </a:r>
            <a:r>
              <a:rPr lang="es-ES" dirty="0"/>
              <a:t>, Analistas, Desarrolladores con gran experiencia. </a:t>
            </a:r>
          </a:p>
          <a:p>
            <a:r>
              <a:rPr lang="es-ES" dirty="0"/>
              <a:t>Microsoft quiere democratizar la IA en las empresas, en este caso dentro de la Power Platform. Este es un primer paso, hace una semana presentaron la herramienta de modelado de IA AI </a:t>
            </a:r>
            <a:r>
              <a:rPr lang="es-ES" dirty="0" err="1"/>
              <a:t>Builder</a:t>
            </a:r>
            <a:r>
              <a:rPr lang="es-ES" dirty="0"/>
              <a:t>. </a:t>
            </a:r>
          </a:p>
          <a:p>
            <a:r>
              <a:rPr lang="es-ES" dirty="0"/>
              <a:t>No es nada que no podamos hacer con Servicios cognitivos +</a:t>
            </a:r>
            <a:r>
              <a:rPr lang="es-ES" dirty="0" err="1"/>
              <a:t>Flow+PowerApps</a:t>
            </a:r>
            <a:r>
              <a:rPr lang="es-ES" dirty="0"/>
              <a:t>, pero lo que Microsoft pretende es que todo el mundo pueda tener acceso a su IA sin preocuparse de como funcionan los motores internos </a:t>
            </a:r>
          </a:p>
        </p:txBody>
      </p:sp>
      <p:sp>
        <p:nvSpPr>
          <p:cNvPr id="4" name="Marcador de número de diapositiva 3"/>
          <p:cNvSpPr>
            <a:spLocks noGrp="1"/>
          </p:cNvSpPr>
          <p:nvPr>
            <p:ph type="sldNum" sz="quarter" idx="5"/>
          </p:nvPr>
        </p:nvSpPr>
        <p:spPr/>
        <p:txBody>
          <a:bodyPr/>
          <a:lstStyle/>
          <a:p>
            <a:fld id="{0FBF9894-B125-44FA-8C0E-372D6E49F6B5}" type="slidenum">
              <a:rPr lang="es-ES" smtClean="0"/>
              <a:t>8</a:t>
            </a:fld>
            <a:endParaRPr lang="es-ES"/>
          </a:p>
        </p:txBody>
      </p:sp>
    </p:spTree>
    <p:extLst>
      <p:ext uri="{BB962C8B-B14F-4D97-AF65-F5344CB8AC3E}">
        <p14:creationId xmlns:p14="http://schemas.microsoft.com/office/powerpoint/2010/main" val="17915490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s</a:t>
            </a: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EBC06FB-3D53-442D-9955-C4605459163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4000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 name="Footer Placeholder 4"/>
          <p:cNvSpPr>
            <a:spLocks noGrp="1"/>
          </p:cNvSpPr>
          <p:nvPr>
            <p:ph type="ftr" sz="quarter" idx="4"/>
          </p:nvPr>
        </p:nvSpPr>
        <p:spPr/>
        <p:txBody>
          <a:bodyPr/>
          <a:lstStyle/>
          <a:p>
            <a:pPr marL="1150430" marR="0" lvl="0" indent="0" algn="l" defTabSz="3342139" rtl="0" eaLnBrk="0" fontAlgn="auto" latinLnBrk="0" hangingPunct="0">
              <a:lnSpc>
                <a:spcPct val="100000"/>
              </a:lnSpc>
              <a:spcBef>
                <a:spcPts val="0"/>
              </a:spcBef>
              <a:spcAft>
                <a:spcPts val="0"/>
              </a:spcAft>
              <a:buClrTx/>
              <a:buSzTx/>
              <a:buFontTx/>
              <a:buNone/>
              <a:tabLst/>
              <a:defRPr/>
            </a:pPr>
            <a:r>
              <a:rPr kumimoji="0" lang="en-US" sz="15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24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6/21/2019 10:52 AM</a:t>
            </a:fld>
            <a:endParaRPr kumimoji="0" lang="en-US" sz="24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332078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 name="Footer Placeholder 4"/>
          <p:cNvSpPr>
            <a:spLocks noGrp="1"/>
          </p:cNvSpPr>
          <p:nvPr>
            <p:ph type="ftr" sz="quarter" idx="4"/>
          </p:nvPr>
        </p:nvSpPr>
        <p:spPr/>
        <p:txBody>
          <a:bodyPr/>
          <a:lstStyle/>
          <a:p>
            <a:pPr marL="1150430" marR="0" lvl="0" indent="0" algn="l" defTabSz="3342139" rtl="0" eaLnBrk="0" fontAlgn="auto" latinLnBrk="0" hangingPunct="0">
              <a:lnSpc>
                <a:spcPct val="100000"/>
              </a:lnSpc>
              <a:spcBef>
                <a:spcPts val="0"/>
              </a:spcBef>
              <a:spcAft>
                <a:spcPts val="0"/>
              </a:spcAft>
              <a:buClrTx/>
              <a:buSzTx/>
              <a:buFontTx/>
              <a:buNone/>
              <a:tabLst/>
              <a:defRPr/>
            </a:pPr>
            <a:r>
              <a:rPr kumimoji="0" lang="en-US" sz="15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24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6/21/2019 10:17 AM</a:t>
            </a:fld>
            <a:endParaRPr kumimoji="0" lang="en-US" sz="24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844114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 name="Footer Placeholder 4"/>
          <p:cNvSpPr>
            <a:spLocks noGrp="1"/>
          </p:cNvSpPr>
          <p:nvPr>
            <p:ph type="ftr" sz="quarter" idx="4"/>
          </p:nvPr>
        </p:nvSpPr>
        <p:spPr/>
        <p:txBody>
          <a:bodyPr/>
          <a:lstStyle/>
          <a:p>
            <a:pPr marL="1150430" marR="0" lvl="0" indent="0" algn="l" defTabSz="3342139" rtl="0" eaLnBrk="0" fontAlgn="auto" latinLnBrk="0" hangingPunct="0">
              <a:lnSpc>
                <a:spcPct val="100000"/>
              </a:lnSpc>
              <a:spcBef>
                <a:spcPts val="0"/>
              </a:spcBef>
              <a:spcAft>
                <a:spcPts val="0"/>
              </a:spcAft>
              <a:buClrTx/>
              <a:buSzTx/>
              <a:buFontTx/>
              <a:buNone/>
              <a:tabLst/>
              <a:defRPr/>
            </a:pPr>
            <a:r>
              <a:rPr kumimoji="0" lang="en-US" sz="15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24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6/21/2019 10:17 AM</a:t>
            </a:fld>
            <a:endParaRPr kumimoji="0" lang="en-US" sz="24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859255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 name="Footer Placeholder 4"/>
          <p:cNvSpPr>
            <a:spLocks noGrp="1"/>
          </p:cNvSpPr>
          <p:nvPr>
            <p:ph type="ftr" sz="quarter" idx="4"/>
          </p:nvPr>
        </p:nvSpPr>
        <p:spPr/>
        <p:txBody>
          <a:bodyPr/>
          <a:lstStyle/>
          <a:p>
            <a:pPr marL="1150430" marR="0" lvl="0" indent="0" algn="l" defTabSz="3342139" rtl="0" eaLnBrk="0" fontAlgn="auto" latinLnBrk="0" hangingPunct="0">
              <a:lnSpc>
                <a:spcPct val="100000"/>
              </a:lnSpc>
              <a:spcBef>
                <a:spcPts val="0"/>
              </a:spcBef>
              <a:spcAft>
                <a:spcPts val="0"/>
              </a:spcAft>
              <a:buClrTx/>
              <a:buSzTx/>
              <a:buFontTx/>
              <a:buNone/>
              <a:tabLst/>
              <a:defRPr/>
            </a:pPr>
            <a:r>
              <a:rPr kumimoji="0" lang="en-US" sz="15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24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6/21/2019 11:00 AM</a:t>
            </a:fld>
            <a:endParaRPr kumimoji="0" lang="en-US" sz="24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731145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5.sv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18" Type="http://schemas.openxmlformats.org/officeDocument/2006/relationships/image" Target="../media/image22.svg"/><Relationship Id="rId26" Type="http://schemas.openxmlformats.org/officeDocument/2006/relationships/image" Target="../media/image30.png"/><Relationship Id="rId3" Type="http://schemas.openxmlformats.org/officeDocument/2006/relationships/image" Target="../media/image7.png"/><Relationship Id="rId21" Type="http://schemas.openxmlformats.org/officeDocument/2006/relationships/image" Target="../media/image25.png"/><Relationship Id="rId7" Type="http://schemas.openxmlformats.org/officeDocument/2006/relationships/image" Target="../media/image11.png"/><Relationship Id="rId12" Type="http://schemas.openxmlformats.org/officeDocument/2006/relationships/image" Target="../media/image16.svg"/><Relationship Id="rId17" Type="http://schemas.openxmlformats.org/officeDocument/2006/relationships/image" Target="../media/image21.png"/><Relationship Id="rId25" Type="http://schemas.openxmlformats.org/officeDocument/2006/relationships/image" Target="../media/image29.svg"/><Relationship Id="rId33" Type="http://schemas.openxmlformats.org/officeDocument/2006/relationships/image" Target="../media/image35.png"/><Relationship Id="rId2" Type="http://schemas.openxmlformats.org/officeDocument/2006/relationships/image" Target="../media/image6.jpg"/><Relationship Id="rId16" Type="http://schemas.openxmlformats.org/officeDocument/2006/relationships/image" Target="../media/image20.svg"/><Relationship Id="rId20" Type="http://schemas.openxmlformats.org/officeDocument/2006/relationships/image" Target="../media/image24.svg"/><Relationship Id="rId29" Type="http://schemas.openxmlformats.org/officeDocument/2006/relationships/image" Target="../media/image33.svg"/><Relationship Id="rId1" Type="http://schemas.openxmlformats.org/officeDocument/2006/relationships/slideMaster" Target="../slideMasters/slideMaster1.xml"/><Relationship Id="rId6" Type="http://schemas.openxmlformats.org/officeDocument/2006/relationships/image" Target="../media/image10.svg"/><Relationship Id="rId11" Type="http://schemas.openxmlformats.org/officeDocument/2006/relationships/image" Target="../media/image15.png"/><Relationship Id="rId24" Type="http://schemas.openxmlformats.org/officeDocument/2006/relationships/image" Target="../media/image28.png"/><Relationship Id="rId32" Type="http://schemas.openxmlformats.org/officeDocument/2006/relationships/image" Target="../media/image34.png"/><Relationship Id="rId5" Type="http://schemas.openxmlformats.org/officeDocument/2006/relationships/image" Target="../media/image9.png"/><Relationship Id="rId15" Type="http://schemas.openxmlformats.org/officeDocument/2006/relationships/image" Target="../media/image19.png"/><Relationship Id="rId23" Type="http://schemas.openxmlformats.org/officeDocument/2006/relationships/image" Target="../media/image27.svg"/><Relationship Id="rId28" Type="http://schemas.openxmlformats.org/officeDocument/2006/relationships/image" Target="../media/image32.png"/><Relationship Id="rId10" Type="http://schemas.openxmlformats.org/officeDocument/2006/relationships/image" Target="../media/image14.svg"/><Relationship Id="rId19" Type="http://schemas.openxmlformats.org/officeDocument/2006/relationships/image" Target="../media/image23.png"/><Relationship Id="rId31" Type="http://schemas.openxmlformats.org/officeDocument/2006/relationships/image" Target="../media/image5.svg"/><Relationship Id="rId4" Type="http://schemas.openxmlformats.org/officeDocument/2006/relationships/image" Target="../media/image8.png"/><Relationship Id="rId9" Type="http://schemas.openxmlformats.org/officeDocument/2006/relationships/image" Target="../media/image13.png"/><Relationship Id="rId14" Type="http://schemas.openxmlformats.org/officeDocument/2006/relationships/image" Target="../media/image18.gif"/><Relationship Id="rId22" Type="http://schemas.openxmlformats.org/officeDocument/2006/relationships/image" Target="../media/image26.png"/><Relationship Id="rId27" Type="http://schemas.openxmlformats.org/officeDocument/2006/relationships/image" Target="../media/image31.svg"/><Relationship Id="rId30"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7.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7.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hyperlink" Target="mailto:O365Sat@outlook.com" TargetMode="External"/><Relationship Id="rId4" Type="http://schemas.openxmlformats.org/officeDocument/2006/relationships/image" Target="../media/image5.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8" name="Grupo 7">
            <a:extLst>
              <a:ext uri="{FF2B5EF4-FFF2-40B4-BE49-F238E27FC236}">
                <a16:creationId xmlns:a16="http://schemas.microsoft.com/office/drawing/2014/main" id="{4C75D4A4-1BD0-4560-B8F6-C4AA8C2DD181}"/>
              </a:ext>
            </a:extLst>
          </p:cNvPr>
          <p:cNvGrpSpPr/>
          <p:nvPr userDrawn="1"/>
        </p:nvGrpSpPr>
        <p:grpSpPr>
          <a:xfrm>
            <a:off x="10436578" y="6274420"/>
            <a:ext cx="1676400" cy="495108"/>
            <a:chOff x="10115551" y="5745959"/>
            <a:chExt cx="1676400" cy="495108"/>
          </a:xfrm>
        </p:grpSpPr>
        <p:sp>
          <p:nvSpPr>
            <p:cNvPr id="6" name="CuadroTexto 5">
              <a:extLst>
                <a:ext uri="{FF2B5EF4-FFF2-40B4-BE49-F238E27FC236}">
                  <a16:creationId xmlns:a16="http://schemas.microsoft.com/office/drawing/2014/main" id="{D31259CC-DE27-44CB-A3C5-9EC0120E08DC}"/>
                </a:ext>
              </a:extLst>
            </p:cNvPr>
            <p:cNvSpPr txBox="1"/>
            <p:nvPr userDrawn="1"/>
          </p:nvSpPr>
          <p:spPr>
            <a:xfrm>
              <a:off x="10115551" y="5745959"/>
              <a:ext cx="1676400" cy="495108"/>
            </a:xfrm>
            <a:prstGeom prst="rect">
              <a:avLst/>
            </a:prstGeom>
            <a:solidFill>
              <a:schemeClr val="bg1">
                <a:lumMod val="95000"/>
                <a:alpha val="85000"/>
              </a:schemeClr>
            </a:solid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7" name="Imagen 6">
              <a:extLst>
                <a:ext uri="{FF2B5EF4-FFF2-40B4-BE49-F238E27FC236}">
                  <a16:creationId xmlns:a16="http://schemas.microsoft.com/office/drawing/2014/main" id="{41A5087E-9F24-4B19-ACA1-4AFA7A70C095}"/>
                </a:ext>
              </a:extLst>
            </p:cNvPr>
            <p:cNvPicPr>
              <a:picLocks noChangeAspect="1"/>
            </p:cNvPicPr>
            <p:nvPr userDrawn="1"/>
          </p:nvPicPr>
          <p:blipFill>
            <a:blip r:embed="rId3"/>
            <a:stretch>
              <a:fillRect/>
            </a:stretch>
          </p:blipFill>
          <p:spPr>
            <a:xfrm>
              <a:off x="10253695" y="5867440"/>
              <a:ext cx="348003" cy="282925"/>
            </a:xfrm>
            <a:prstGeom prst="rect">
              <a:avLst/>
            </a:prstGeom>
          </p:spPr>
        </p:pic>
      </p:grpSp>
      <p:sp>
        <p:nvSpPr>
          <p:cNvPr id="12" name="Marcador de texto 14">
            <a:extLst>
              <a:ext uri="{FF2B5EF4-FFF2-40B4-BE49-F238E27FC236}">
                <a16:creationId xmlns:a16="http://schemas.microsoft.com/office/drawing/2014/main" id="{A114B155-116D-4FD5-95E9-FEB0A9593AA2}"/>
              </a:ext>
            </a:extLst>
          </p:cNvPr>
          <p:cNvSpPr>
            <a:spLocks noGrp="1"/>
          </p:cNvSpPr>
          <p:nvPr>
            <p:ph type="body" sz="quarter" idx="10" hasCustomPrompt="1"/>
          </p:nvPr>
        </p:nvSpPr>
        <p:spPr>
          <a:xfrm>
            <a:off x="1216013" y="813343"/>
            <a:ext cx="9759969" cy="1216743"/>
          </a:xfrm>
          <a:solidFill>
            <a:schemeClr val="tx1">
              <a:alpha val="25000"/>
            </a:schemeClr>
          </a:solidFill>
        </p:spPr>
        <p:txBody>
          <a:bodyPr lIns="180000" tIns="72000" rIns="180000" bIns="72000" anchor="ctr" anchorCtr="0">
            <a:noAutofit/>
          </a:bodyPr>
          <a:lstStyle>
            <a:lvl1pPr marL="0" indent="0" algn="ctr">
              <a:buNone/>
              <a:defRPr lang="en-US" sz="3600" kern="1200" noProof="0" dirty="0">
                <a:solidFill>
                  <a:srgbClr val="FFFFFF"/>
                </a:solidFill>
                <a:latin typeface="+mj-lt"/>
                <a:ea typeface="+mj-ea"/>
                <a:cs typeface="+mj-cs"/>
              </a:defRPr>
            </a:lvl1pPr>
          </a:lstStyle>
          <a:p>
            <a:pPr lvl="0"/>
            <a:r>
              <a:rPr lang="en-US" noProof="0" dirty="0"/>
              <a:t>Session Name</a:t>
            </a:r>
          </a:p>
        </p:txBody>
      </p:sp>
      <p:sp>
        <p:nvSpPr>
          <p:cNvPr id="13" name="Marcador de texto 14">
            <a:extLst>
              <a:ext uri="{FF2B5EF4-FFF2-40B4-BE49-F238E27FC236}">
                <a16:creationId xmlns:a16="http://schemas.microsoft.com/office/drawing/2014/main" id="{D710E86D-024B-4EEC-8BE5-A6D613B04D8D}"/>
              </a:ext>
            </a:extLst>
          </p:cNvPr>
          <p:cNvSpPr>
            <a:spLocks noGrp="1"/>
          </p:cNvSpPr>
          <p:nvPr>
            <p:ph type="body" sz="quarter" idx="11" hasCustomPrompt="1"/>
          </p:nvPr>
        </p:nvSpPr>
        <p:spPr>
          <a:xfrm>
            <a:off x="2855166" y="4734738"/>
            <a:ext cx="6484777" cy="534971"/>
          </a:xfrm>
          <a:solidFill>
            <a:schemeClr val="tx1">
              <a:alpha val="25000"/>
            </a:schemeClr>
          </a:solidFill>
          <a:ln>
            <a:noFill/>
          </a:ln>
        </p:spPr>
        <p:txBody>
          <a:bodyPr wrap="square" lIns="180000" tIns="72000" rIns="180000" bIns="72000" anchor="ctr" anchorCtr="0"/>
          <a:lstStyle>
            <a:lvl1pPr marL="0" indent="0" algn="ctr">
              <a:buNone/>
              <a:defRPr sz="2000" b="1" baseline="0">
                <a:solidFill>
                  <a:srgbClr val="FFFFFF"/>
                </a:solidFill>
                <a:latin typeface="+mj-lt"/>
              </a:defRPr>
            </a:lvl1pPr>
          </a:lstStyle>
          <a:p>
            <a:pPr lvl="0"/>
            <a:r>
              <a:rPr lang="es-ES" dirty="0"/>
              <a:t>Speaker </a:t>
            </a:r>
            <a:r>
              <a:rPr lang="es-ES" dirty="0" err="1"/>
              <a:t>Name</a:t>
            </a:r>
            <a:endParaRPr lang="es-ES" dirty="0"/>
          </a:p>
        </p:txBody>
      </p:sp>
      <p:sp>
        <p:nvSpPr>
          <p:cNvPr id="15" name="Rectángulo 14">
            <a:extLst>
              <a:ext uri="{FF2B5EF4-FFF2-40B4-BE49-F238E27FC236}">
                <a16:creationId xmlns:a16="http://schemas.microsoft.com/office/drawing/2014/main" id="{64586CF8-2CE0-4BD4-A9DF-1C27B983FC15}"/>
              </a:ext>
            </a:extLst>
          </p:cNvPr>
          <p:cNvSpPr/>
          <p:nvPr userDrawn="1"/>
        </p:nvSpPr>
        <p:spPr>
          <a:xfrm>
            <a:off x="5392851" y="4017802"/>
            <a:ext cx="1749197" cy="369332"/>
          </a:xfrm>
          <a:prstGeom prst="rect">
            <a:avLst/>
          </a:prstGeom>
        </p:spPr>
        <p:txBody>
          <a:bodyPr wrap="none">
            <a:spAutoFit/>
          </a:bodyPr>
          <a:lstStyle/>
          <a:p>
            <a:pPr lvl="0"/>
            <a:r>
              <a:rPr lang="es-ES" sz="1800" b="0" kern="1200" noProof="0" dirty="0">
                <a:solidFill>
                  <a:srgbClr val="FFFFFF"/>
                </a:solidFill>
                <a:latin typeface="Segoe UI" panose="020B0502040204020203" pitchFamily="34" charset="0"/>
                <a:ea typeface="+mn-ea"/>
                <a:cs typeface="Segoe UI" panose="020B0502040204020203" pitchFamily="34" charset="0"/>
              </a:rPr>
              <a:t>June 22</a:t>
            </a:r>
            <a:r>
              <a:rPr lang="en-US" sz="1800" b="0" kern="1200" baseline="30000" noProof="0" dirty="0">
                <a:solidFill>
                  <a:srgbClr val="FFFFFF"/>
                </a:solidFill>
                <a:latin typeface="Segoe UI" panose="020B0502040204020203" pitchFamily="34" charset="0"/>
                <a:ea typeface="+mn-ea"/>
                <a:cs typeface="Segoe UI" panose="020B0502040204020203" pitchFamily="34" charset="0"/>
              </a:rPr>
              <a:t>nd</a:t>
            </a:r>
            <a:r>
              <a:rPr lang="en-US" sz="1800" b="0" kern="1200" dirty="0">
                <a:solidFill>
                  <a:srgbClr val="FFFFFF"/>
                </a:solidFill>
                <a:latin typeface="Segoe UI" panose="020B0502040204020203" pitchFamily="34" charset="0"/>
                <a:ea typeface="+mn-ea"/>
                <a:cs typeface="Segoe UI" panose="020B0502040204020203" pitchFamily="34" charset="0"/>
              </a:rPr>
              <a:t>, </a:t>
            </a:r>
            <a:r>
              <a:rPr lang="es-ES" sz="1800" b="0" kern="1200" dirty="0">
                <a:solidFill>
                  <a:srgbClr val="FFFFFF"/>
                </a:solidFill>
                <a:latin typeface="Segoe UI" panose="020B0502040204020203" pitchFamily="34" charset="0"/>
                <a:ea typeface="+mn-ea"/>
                <a:cs typeface="Segoe UI" panose="020B0502040204020203" pitchFamily="34" charset="0"/>
              </a:rPr>
              <a:t>2019</a:t>
            </a:r>
          </a:p>
        </p:txBody>
      </p:sp>
      <p:sp>
        <p:nvSpPr>
          <p:cNvPr id="16" name="Rectángulo 15" hidden="1">
            <a:extLst>
              <a:ext uri="{FF2B5EF4-FFF2-40B4-BE49-F238E27FC236}">
                <a16:creationId xmlns:a16="http://schemas.microsoft.com/office/drawing/2014/main" id="{A327EA2F-7D14-4DDC-A6B3-4CAF182C0689}"/>
              </a:ext>
            </a:extLst>
          </p:cNvPr>
          <p:cNvSpPr/>
          <p:nvPr userDrawn="1"/>
        </p:nvSpPr>
        <p:spPr>
          <a:xfrm>
            <a:off x="4299673" y="1769319"/>
            <a:ext cx="3592650" cy="707886"/>
          </a:xfrm>
          <a:prstGeom prst="rect">
            <a:avLst/>
          </a:prstGeom>
        </p:spPr>
        <p:txBody>
          <a:bodyPr wrap="none">
            <a:spAutoFit/>
          </a:bodyPr>
          <a:lstStyle/>
          <a:p>
            <a:pPr lvl="0"/>
            <a:r>
              <a:rPr lang="en-US" sz="4000" noProof="0" dirty="0">
                <a:solidFill>
                  <a:srgbClr val="FFFFFF"/>
                </a:solidFill>
                <a:latin typeface="+mj-lt"/>
              </a:rPr>
              <a:t>Session Name</a:t>
            </a:r>
          </a:p>
        </p:txBody>
      </p:sp>
      <p:sp>
        <p:nvSpPr>
          <p:cNvPr id="17" name="Rectángulo 16" hidden="1">
            <a:extLst>
              <a:ext uri="{FF2B5EF4-FFF2-40B4-BE49-F238E27FC236}">
                <a16:creationId xmlns:a16="http://schemas.microsoft.com/office/drawing/2014/main" id="{53375FB5-AD11-40D0-B8D0-F6C3BBC39502}"/>
              </a:ext>
            </a:extLst>
          </p:cNvPr>
          <p:cNvSpPr/>
          <p:nvPr userDrawn="1"/>
        </p:nvSpPr>
        <p:spPr>
          <a:xfrm>
            <a:off x="5118005" y="4652575"/>
            <a:ext cx="1955985" cy="400110"/>
          </a:xfrm>
          <a:prstGeom prst="rect">
            <a:avLst/>
          </a:prstGeom>
        </p:spPr>
        <p:txBody>
          <a:bodyPr wrap="none">
            <a:spAutoFit/>
          </a:bodyPr>
          <a:lstStyle/>
          <a:p>
            <a:pPr lvl="0"/>
            <a:r>
              <a:rPr lang="es-ES" sz="2000" dirty="0">
                <a:solidFill>
                  <a:srgbClr val="FFFFFF"/>
                </a:solidFill>
                <a:latin typeface="+mj-lt"/>
              </a:rPr>
              <a:t>Speaker </a:t>
            </a:r>
            <a:r>
              <a:rPr lang="es-ES" sz="2000" dirty="0" err="1">
                <a:solidFill>
                  <a:srgbClr val="FFFFFF"/>
                </a:solidFill>
                <a:latin typeface="+mj-lt"/>
              </a:rPr>
              <a:t>Name</a:t>
            </a:r>
            <a:endParaRPr lang="es-ES" sz="2000" dirty="0">
              <a:solidFill>
                <a:srgbClr val="FFFFFF"/>
              </a:solidFill>
              <a:latin typeface="+mj-lt"/>
            </a:endParaRPr>
          </a:p>
        </p:txBody>
      </p:sp>
    </p:spTree>
    <p:extLst>
      <p:ext uri="{BB962C8B-B14F-4D97-AF65-F5344CB8AC3E}">
        <p14:creationId xmlns:p14="http://schemas.microsoft.com/office/powerpoint/2010/main" val="3062522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harePoint Stain (One column)">
    <p:spTree>
      <p:nvGrpSpPr>
        <p:cNvPr id="1" name=""/>
        <p:cNvGrpSpPr/>
        <p:nvPr/>
      </p:nvGrpSpPr>
      <p:grpSpPr>
        <a:xfrm>
          <a:off x="0" y="0"/>
          <a:ext cx="0" cy="0"/>
          <a:chOff x="0" y="0"/>
          <a:chExt cx="0" cy="0"/>
        </a:xfrm>
      </p:grpSpPr>
      <p:grpSp>
        <p:nvGrpSpPr>
          <p:cNvPr id="5" name="Group 4"/>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11159923"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1964036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harePoint Stain (Two columns)">
    <p:spTree>
      <p:nvGrpSpPr>
        <p:cNvPr id="1" name=""/>
        <p:cNvGrpSpPr/>
        <p:nvPr/>
      </p:nvGrpSpPr>
      <p:grpSpPr>
        <a:xfrm>
          <a:off x="0" y="0"/>
          <a:ext cx="0" cy="0"/>
          <a:chOff x="0" y="0"/>
          <a:chExt cx="0" cy="0"/>
        </a:xfrm>
      </p:grpSpPr>
      <p:grpSp>
        <p:nvGrpSpPr>
          <p:cNvPr id="5" name="Group 4"/>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6363719"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29248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harePoint Stain (Two columns 66% / 33%)">
    <p:spTree>
      <p:nvGrpSpPr>
        <p:cNvPr id="1" name=""/>
        <p:cNvGrpSpPr/>
        <p:nvPr/>
      </p:nvGrpSpPr>
      <p:grpSpPr>
        <a:xfrm>
          <a:off x="0" y="0"/>
          <a:ext cx="0" cy="0"/>
          <a:chOff x="0" y="0"/>
          <a:chExt cx="0" cy="0"/>
        </a:xfrm>
      </p:grpSpPr>
      <p:grpSp>
        <p:nvGrpSpPr>
          <p:cNvPr id="5" name="Group 4"/>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7901989"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8795507" y="1238486"/>
            <a:ext cx="2884804"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899991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harePoint Stain (One column. Green)">
    <p:spTree>
      <p:nvGrpSpPr>
        <p:cNvPr id="1" name=""/>
        <p:cNvGrpSpPr/>
        <p:nvPr/>
      </p:nvGrpSpPr>
      <p:grpSpPr>
        <a:xfrm>
          <a:off x="0" y="0"/>
          <a:ext cx="0" cy="0"/>
          <a:chOff x="0" y="0"/>
          <a:chExt cx="0" cy="0"/>
        </a:xfrm>
      </p:grpSpPr>
      <p:grpSp>
        <p:nvGrpSpPr>
          <p:cNvPr id="45" name="Group 4">
            <a:extLst>
              <a:ext uri="{FF2B5EF4-FFF2-40B4-BE49-F238E27FC236}">
                <a16:creationId xmlns:a16="http://schemas.microsoft.com/office/drawing/2014/main" id="{FCA9D63D-3E3A-44F7-AFC7-A56386CD61AE}"/>
              </a:ext>
            </a:extLst>
          </p:cNvPr>
          <p:cNvGrpSpPr/>
          <p:nvPr userDrawn="1"/>
        </p:nvGrpSpPr>
        <p:grpSpPr>
          <a:xfrm>
            <a:off x="7813397" y="-713781"/>
            <a:ext cx="4981868" cy="3747927"/>
            <a:chOff x="2432790" y="730250"/>
            <a:chExt cx="7132330" cy="5365749"/>
          </a:xfrm>
          <a:solidFill>
            <a:srgbClr val="056B70"/>
          </a:solidFill>
        </p:grpSpPr>
        <p:sp>
          <p:nvSpPr>
            <p:cNvPr id="46" name="Freeform 5">
              <a:extLst>
                <a:ext uri="{FF2B5EF4-FFF2-40B4-BE49-F238E27FC236}">
                  <a16:creationId xmlns:a16="http://schemas.microsoft.com/office/drawing/2014/main" id="{440C22B1-C06B-45C6-8728-CD8C97E53A01}"/>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6">
              <a:extLst>
                <a:ext uri="{FF2B5EF4-FFF2-40B4-BE49-F238E27FC236}">
                  <a16:creationId xmlns:a16="http://schemas.microsoft.com/office/drawing/2014/main" id="{1503A849-FAFA-4065-B68C-F17129555213}"/>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7">
              <a:extLst>
                <a:ext uri="{FF2B5EF4-FFF2-40B4-BE49-F238E27FC236}">
                  <a16:creationId xmlns:a16="http://schemas.microsoft.com/office/drawing/2014/main" id="{0B35A6F7-826B-49F9-B809-A62EB8286035}"/>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8">
              <a:extLst>
                <a:ext uri="{FF2B5EF4-FFF2-40B4-BE49-F238E27FC236}">
                  <a16:creationId xmlns:a16="http://schemas.microsoft.com/office/drawing/2014/main" id="{5055BF7E-C664-42E7-AE32-8E381884BB77}"/>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9">
              <a:extLst>
                <a:ext uri="{FF2B5EF4-FFF2-40B4-BE49-F238E27FC236}">
                  <a16:creationId xmlns:a16="http://schemas.microsoft.com/office/drawing/2014/main" id="{CA0FC3EA-AA6B-45A1-931D-E7B30204AE13}"/>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0">
              <a:extLst>
                <a:ext uri="{FF2B5EF4-FFF2-40B4-BE49-F238E27FC236}">
                  <a16:creationId xmlns:a16="http://schemas.microsoft.com/office/drawing/2014/main" id="{AC36B4B5-E4ED-4994-8DDB-D0D6D89DF408}"/>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1">
              <a:extLst>
                <a:ext uri="{FF2B5EF4-FFF2-40B4-BE49-F238E27FC236}">
                  <a16:creationId xmlns:a16="http://schemas.microsoft.com/office/drawing/2014/main" id="{95E02B3C-261A-4BD5-BA41-33B44F02702B}"/>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2">
              <a:extLst>
                <a:ext uri="{FF2B5EF4-FFF2-40B4-BE49-F238E27FC236}">
                  <a16:creationId xmlns:a16="http://schemas.microsoft.com/office/drawing/2014/main" id="{3DFA6D6D-1C7B-4268-8CB5-785D600207B0}"/>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3">
              <a:extLst>
                <a:ext uri="{FF2B5EF4-FFF2-40B4-BE49-F238E27FC236}">
                  <a16:creationId xmlns:a16="http://schemas.microsoft.com/office/drawing/2014/main" id="{4DCB8C83-4083-4850-9655-220A4B75E78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E8355D7F-6187-4D0B-91C9-D1273902516C}"/>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6">
              <a:extLst>
                <a:ext uri="{FF2B5EF4-FFF2-40B4-BE49-F238E27FC236}">
                  <a16:creationId xmlns:a16="http://schemas.microsoft.com/office/drawing/2014/main" id="{156FDADC-6571-4859-8631-1066D03570C8}"/>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3">
              <a:extLst>
                <a:ext uri="{FF2B5EF4-FFF2-40B4-BE49-F238E27FC236}">
                  <a16:creationId xmlns:a16="http://schemas.microsoft.com/office/drawing/2014/main" id="{F88DA33E-0043-4458-8F41-EBCAA7EDA094}"/>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5A3DFE0C-BCD5-4CC7-BC1F-9BD53FA095FB}"/>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15">
              <a:extLst>
                <a:ext uri="{FF2B5EF4-FFF2-40B4-BE49-F238E27FC236}">
                  <a16:creationId xmlns:a16="http://schemas.microsoft.com/office/drawing/2014/main" id="{96DAA2CB-5CE9-437B-847A-3FD3DFC633BE}"/>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9">
              <a:extLst>
                <a:ext uri="{FF2B5EF4-FFF2-40B4-BE49-F238E27FC236}">
                  <a16:creationId xmlns:a16="http://schemas.microsoft.com/office/drawing/2014/main" id="{4A3DD287-5209-418C-9142-AD01E944FF77}"/>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13">
              <a:extLst>
                <a:ext uri="{FF2B5EF4-FFF2-40B4-BE49-F238E27FC236}">
                  <a16:creationId xmlns:a16="http://schemas.microsoft.com/office/drawing/2014/main" id="{EFE025BD-594D-4493-B777-D626432080F7}"/>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6">
              <a:extLst>
                <a:ext uri="{FF2B5EF4-FFF2-40B4-BE49-F238E27FC236}">
                  <a16:creationId xmlns:a16="http://schemas.microsoft.com/office/drawing/2014/main" id="{6754DD96-3BCB-4E4E-8D51-7E13189A524D}"/>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A892B8FE-6B7A-460D-96CA-3336D4636EAF}"/>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11159923"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35751457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harePoint Stain (Two columns. Green)">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785D8B3C-3632-4546-8989-BE432F906B54}"/>
              </a:ext>
            </a:extLst>
          </p:cNvPr>
          <p:cNvGrpSpPr/>
          <p:nvPr userDrawn="1"/>
        </p:nvGrpSpPr>
        <p:grpSpPr>
          <a:xfrm>
            <a:off x="7813397" y="-713781"/>
            <a:ext cx="4981868" cy="3747927"/>
            <a:chOff x="2432790" y="730250"/>
            <a:chExt cx="7132330" cy="5365749"/>
          </a:xfrm>
          <a:solidFill>
            <a:srgbClr val="056B70"/>
          </a:solidFill>
        </p:grpSpPr>
        <p:sp>
          <p:nvSpPr>
            <p:cNvPr id="47" name="Freeform 5">
              <a:extLst>
                <a:ext uri="{FF2B5EF4-FFF2-40B4-BE49-F238E27FC236}">
                  <a16:creationId xmlns:a16="http://schemas.microsoft.com/office/drawing/2014/main" id="{2D7FC815-F2FE-4E08-B0F2-F3EE679AD2A7}"/>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86E37219-AD52-4C63-A153-D0B97B25746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DE589E7F-F6A8-4406-BD99-F5D679BCA4DF}"/>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82DDE587-284D-410A-A88E-47074FA6AE4B}"/>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4FD620A2-4C53-42DB-9425-CE4D3E910E8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E449E9C8-60C7-417C-B15A-6DE5937D6AF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61A1CA1C-4EF7-47CB-9406-F3270DD60D6D}"/>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3A162112-5FBF-4699-8554-2E95F11F6F45}"/>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8861781D-77CE-4764-80A4-263E3C3CCC85}"/>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B2AF273D-715D-45C1-9DAF-AEF684F54018}"/>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DE5DF182-DA4F-436B-992C-4A4F82E37B0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ECE1934C-330D-4DFE-B3CD-FE09297DD393}"/>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09C63F39-F136-4E4D-A427-66F8FF5838AC}"/>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47E047FA-F813-437E-8AFB-A7606D6ED91F}"/>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3216E30B-6317-498F-BC17-0069D1766BA9}"/>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4DBC2398-5C22-4959-9687-1CCD52E4ED45}"/>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0221CB84-1B00-4832-B1B0-43CF89AE05D0}"/>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EAFADE15-7C80-4420-A26D-989386697EC3}"/>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6363719"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438707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harePoint Stain (Two columns 66% / 33%. Green)">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28FF1DC4-1DE2-447B-AD46-A65A59F7D491}"/>
              </a:ext>
            </a:extLst>
          </p:cNvPr>
          <p:cNvGrpSpPr/>
          <p:nvPr userDrawn="1"/>
        </p:nvGrpSpPr>
        <p:grpSpPr>
          <a:xfrm>
            <a:off x="7813397" y="-713781"/>
            <a:ext cx="4981868" cy="3747927"/>
            <a:chOff x="2432790" y="730250"/>
            <a:chExt cx="7132330" cy="5365749"/>
          </a:xfrm>
          <a:solidFill>
            <a:srgbClr val="056B70"/>
          </a:solidFill>
        </p:grpSpPr>
        <p:sp>
          <p:nvSpPr>
            <p:cNvPr id="47" name="Freeform 5">
              <a:extLst>
                <a:ext uri="{FF2B5EF4-FFF2-40B4-BE49-F238E27FC236}">
                  <a16:creationId xmlns:a16="http://schemas.microsoft.com/office/drawing/2014/main" id="{4B5B1ACC-7A63-4E36-93B8-68F1BB2E7819}"/>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DF60CD87-D139-4402-924E-C19F450004E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27CEEA70-3F64-4C24-B62D-1F3BD3C86BE3}"/>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57D44AD6-0103-446C-8CE5-BCA91946BEDF}"/>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646133DB-5BF3-402D-B4B7-24E37ABAD079}"/>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19D65222-E109-4220-A985-F4F8CF805067}"/>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8087E8D0-D4AE-4340-B4B4-726C11A5E7BC}"/>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0BFCAD09-EEB4-421E-A901-CB6E7F8E5A5C}"/>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14AEE7A4-26A5-48EE-93E4-DA0D477572AB}"/>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19845476-9D51-477D-973D-8A630CA15AFA}"/>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C8D883B7-9D19-4A49-AB2B-F43869C464C3}"/>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906193D6-4ACC-44C7-A541-26D7CA6D8CEC}"/>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E1455D4E-FF0C-4172-B22B-4739973850E0}"/>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0DA38CA2-734E-4EAF-B00C-F7C6FD1F5A85}"/>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867AE189-75C4-4C2C-943B-4AFBF6F6CAE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B849815C-AA1E-411A-BE2E-2548BCD38003}"/>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1616A258-5FF2-4FEA-8F07-700D6770913C}"/>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672A61F6-0EBD-4962-95A5-23245A39BF54}"/>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7901989"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8795507" y="1238486"/>
            <a:ext cx="2884804"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854494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harePoint Stain (One column. Orange)">
    <p:spTree>
      <p:nvGrpSpPr>
        <p:cNvPr id="1" name=""/>
        <p:cNvGrpSpPr/>
        <p:nvPr/>
      </p:nvGrpSpPr>
      <p:grpSpPr>
        <a:xfrm>
          <a:off x="0" y="0"/>
          <a:ext cx="0" cy="0"/>
          <a:chOff x="0" y="0"/>
          <a:chExt cx="0" cy="0"/>
        </a:xfrm>
      </p:grpSpPr>
      <p:grpSp>
        <p:nvGrpSpPr>
          <p:cNvPr id="45" name="Group 4">
            <a:extLst>
              <a:ext uri="{FF2B5EF4-FFF2-40B4-BE49-F238E27FC236}">
                <a16:creationId xmlns:a16="http://schemas.microsoft.com/office/drawing/2014/main" id="{FCA9D63D-3E3A-44F7-AFC7-A56386CD61AE}"/>
              </a:ext>
            </a:extLst>
          </p:cNvPr>
          <p:cNvGrpSpPr/>
          <p:nvPr userDrawn="1"/>
        </p:nvGrpSpPr>
        <p:grpSpPr>
          <a:xfrm>
            <a:off x="7813397" y="-713781"/>
            <a:ext cx="4981868" cy="3747927"/>
            <a:chOff x="2432790" y="730250"/>
            <a:chExt cx="7132330" cy="5365749"/>
          </a:xfrm>
          <a:solidFill>
            <a:srgbClr val="DF7D30"/>
          </a:solidFill>
        </p:grpSpPr>
        <p:sp>
          <p:nvSpPr>
            <p:cNvPr id="46" name="Freeform 5">
              <a:extLst>
                <a:ext uri="{FF2B5EF4-FFF2-40B4-BE49-F238E27FC236}">
                  <a16:creationId xmlns:a16="http://schemas.microsoft.com/office/drawing/2014/main" id="{440C22B1-C06B-45C6-8728-CD8C97E53A01}"/>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6">
              <a:extLst>
                <a:ext uri="{FF2B5EF4-FFF2-40B4-BE49-F238E27FC236}">
                  <a16:creationId xmlns:a16="http://schemas.microsoft.com/office/drawing/2014/main" id="{1503A849-FAFA-4065-B68C-F17129555213}"/>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7">
              <a:extLst>
                <a:ext uri="{FF2B5EF4-FFF2-40B4-BE49-F238E27FC236}">
                  <a16:creationId xmlns:a16="http://schemas.microsoft.com/office/drawing/2014/main" id="{0B35A6F7-826B-49F9-B809-A62EB8286035}"/>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8">
              <a:extLst>
                <a:ext uri="{FF2B5EF4-FFF2-40B4-BE49-F238E27FC236}">
                  <a16:creationId xmlns:a16="http://schemas.microsoft.com/office/drawing/2014/main" id="{5055BF7E-C664-42E7-AE32-8E381884BB77}"/>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9">
              <a:extLst>
                <a:ext uri="{FF2B5EF4-FFF2-40B4-BE49-F238E27FC236}">
                  <a16:creationId xmlns:a16="http://schemas.microsoft.com/office/drawing/2014/main" id="{CA0FC3EA-AA6B-45A1-931D-E7B30204AE13}"/>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0">
              <a:extLst>
                <a:ext uri="{FF2B5EF4-FFF2-40B4-BE49-F238E27FC236}">
                  <a16:creationId xmlns:a16="http://schemas.microsoft.com/office/drawing/2014/main" id="{AC36B4B5-E4ED-4994-8DDB-D0D6D89DF408}"/>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1">
              <a:extLst>
                <a:ext uri="{FF2B5EF4-FFF2-40B4-BE49-F238E27FC236}">
                  <a16:creationId xmlns:a16="http://schemas.microsoft.com/office/drawing/2014/main" id="{95E02B3C-261A-4BD5-BA41-33B44F02702B}"/>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2">
              <a:extLst>
                <a:ext uri="{FF2B5EF4-FFF2-40B4-BE49-F238E27FC236}">
                  <a16:creationId xmlns:a16="http://schemas.microsoft.com/office/drawing/2014/main" id="{3DFA6D6D-1C7B-4268-8CB5-785D600207B0}"/>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3">
              <a:extLst>
                <a:ext uri="{FF2B5EF4-FFF2-40B4-BE49-F238E27FC236}">
                  <a16:creationId xmlns:a16="http://schemas.microsoft.com/office/drawing/2014/main" id="{4DCB8C83-4083-4850-9655-220A4B75E78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E8355D7F-6187-4D0B-91C9-D1273902516C}"/>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6">
              <a:extLst>
                <a:ext uri="{FF2B5EF4-FFF2-40B4-BE49-F238E27FC236}">
                  <a16:creationId xmlns:a16="http://schemas.microsoft.com/office/drawing/2014/main" id="{156FDADC-6571-4859-8631-1066D03570C8}"/>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3">
              <a:extLst>
                <a:ext uri="{FF2B5EF4-FFF2-40B4-BE49-F238E27FC236}">
                  <a16:creationId xmlns:a16="http://schemas.microsoft.com/office/drawing/2014/main" id="{F88DA33E-0043-4458-8F41-EBCAA7EDA094}"/>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5A3DFE0C-BCD5-4CC7-BC1F-9BD53FA095FB}"/>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15">
              <a:extLst>
                <a:ext uri="{FF2B5EF4-FFF2-40B4-BE49-F238E27FC236}">
                  <a16:creationId xmlns:a16="http://schemas.microsoft.com/office/drawing/2014/main" id="{96DAA2CB-5CE9-437B-847A-3FD3DFC633BE}"/>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9">
              <a:extLst>
                <a:ext uri="{FF2B5EF4-FFF2-40B4-BE49-F238E27FC236}">
                  <a16:creationId xmlns:a16="http://schemas.microsoft.com/office/drawing/2014/main" id="{4A3DD287-5209-418C-9142-AD01E944FF77}"/>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13">
              <a:extLst>
                <a:ext uri="{FF2B5EF4-FFF2-40B4-BE49-F238E27FC236}">
                  <a16:creationId xmlns:a16="http://schemas.microsoft.com/office/drawing/2014/main" id="{EFE025BD-594D-4493-B777-D626432080F7}"/>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6">
              <a:extLst>
                <a:ext uri="{FF2B5EF4-FFF2-40B4-BE49-F238E27FC236}">
                  <a16:creationId xmlns:a16="http://schemas.microsoft.com/office/drawing/2014/main" id="{6754DD96-3BCB-4E4E-8D51-7E13189A524D}"/>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A892B8FE-6B7A-460D-96CA-3336D4636EAF}"/>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11159923"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1163548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harePoint Stain (Two columns. Orange)">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785D8B3C-3632-4546-8989-BE432F906B54}"/>
              </a:ext>
            </a:extLst>
          </p:cNvPr>
          <p:cNvGrpSpPr/>
          <p:nvPr userDrawn="1"/>
        </p:nvGrpSpPr>
        <p:grpSpPr>
          <a:xfrm>
            <a:off x="7813397" y="-713781"/>
            <a:ext cx="4981868" cy="3747927"/>
            <a:chOff x="2432790" y="730250"/>
            <a:chExt cx="7132330" cy="5365749"/>
          </a:xfrm>
          <a:solidFill>
            <a:srgbClr val="DF7D30"/>
          </a:solidFill>
        </p:grpSpPr>
        <p:sp>
          <p:nvSpPr>
            <p:cNvPr id="47" name="Freeform 5">
              <a:extLst>
                <a:ext uri="{FF2B5EF4-FFF2-40B4-BE49-F238E27FC236}">
                  <a16:creationId xmlns:a16="http://schemas.microsoft.com/office/drawing/2014/main" id="{2D7FC815-F2FE-4E08-B0F2-F3EE679AD2A7}"/>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86E37219-AD52-4C63-A153-D0B97B25746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DE589E7F-F6A8-4406-BD99-F5D679BCA4DF}"/>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82DDE587-284D-410A-A88E-47074FA6AE4B}"/>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4FD620A2-4C53-42DB-9425-CE4D3E910E8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E449E9C8-60C7-417C-B15A-6DE5937D6AF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61A1CA1C-4EF7-47CB-9406-F3270DD60D6D}"/>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3A162112-5FBF-4699-8554-2E95F11F6F45}"/>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8861781D-77CE-4764-80A4-263E3C3CCC85}"/>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B2AF273D-715D-45C1-9DAF-AEF684F54018}"/>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DE5DF182-DA4F-436B-992C-4A4F82E37B0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ECE1934C-330D-4DFE-B3CD-FE09297DD393}"/>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09C63F39-F136-4E4D-A427-66F8FF5838AC}"/>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47E047FA-F813-437E-8AFB-A7606D6ED91F}"/>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3216E30B-6317-498F-BC17-0069D1766BA9}"/>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4DBC2398-5C22-4959-9687-1CCD52E4ED45}"/>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0221CB84-1B00-4832-B1B0-43CF89AE05D0}"/>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EAFADE15-7C80-4420-A26D-989386697EC3}"/>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6363719"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823404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harePoint Stain (Two columns 66% / 33%. Orange)">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28FF1DC4-1DE2-447B-AD46-A65A59F7D491}"/>
              </a:ext>
            </a:extLst>
          </p:cNvPr>
          <p:cNvGrpSpPr/>
          <p:nvPr userDrawn="1"/>
        </p:nvGrpSpPr>
        <p:grpSpPr>
          <a:xfrm>
            <a:off x="7813397" y="-713781"/>
            <a:ext cx="4981868" cy="3747927"/>
            <a:chOff x="2432790" y="730250"/>
            <a:chExt cx="7132330" cy="5365749"/>
          </a:xfrm>
          <a:solidFill>
            <a:srgbClr val="DF7D30"/>
          </a:solidFill>
        </p:grpSpPr>
        <p:sp>
          <p:nvSpPr>
            <p:cNvPr id="47" name="Freeform 5">
              <a:extLst>
                <a:ext uri="{FF2B5EF4-FFF2-40B4-BE49-F238E27FC236}">
                  <a16:creationId xmlns:a16="http://schemas.microsoft.com/office/drawing/2014/main" id="{4B5B1ACC-7A63-4E36-93B8-68F1BB2E7819}"/>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DF60CD87-D139-4402-924E-C19F450004E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27CEEA70-3F64-4C24-B62D-1F3BD3C86BE3}"/>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57D44AD6-0103-446C-8CE5-BCA91946BEDF}"/>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646133DB-5BF3-402D-B4B7-24E37ABAD079}"/>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19D65222-E109-4220-A985-F4F8CF805067}"/>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8087E8D0-D4AE-4340-B4B4-726C11A5E7BC}"/>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0BFCAD09-EEB4-421E-A901-CB6E7F8E5A5C}"/>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14AEE7A4-26A5-48EE-93E4-DA0D477572AB}"/>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19845476-9D51-477D-973D-8A630CA15AFA}"/>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C8D883B7-9D19-4A49-AB2B-F43869C464C3}"/>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906193D6-4ACC-44C7-A541-26D7CA6D8CEC}"/>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E1455D4E-FF0C-4172-B22B-4739973850E0}"/>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0DA38CA2-734E-4EAF-B00C-F7C6FD1F5A85}"/>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867AE189-75C4-4C2C-943B-4AFBF6F6CAE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B849815C-AA1E-411A-BE2E-2548BCD38003}"/>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1616A258-5FF2-4FEA-8F07-700D6770913C}"/>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672A61F6-0EBD-4962-95A5-23245A39BF54}"/>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7901989"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8795507" y="1238486"/>
            <a:ext cx="2884804"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984878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harePoint Stain (One column. Grey)">
    <p:spTree>
      <p:nvGrpSpPr>
        <p:cNvPr id="1" name=""/>
        <p:cNvGrpSpPr/>
        <p:nvPr/>
      </p:nvGrpSpPr>
      <p:grpSpPr>
        <a:xfrm>
          <a:off x="0" y="0"/>
          <a:ext cx="0" cy="0"/>
          <a:chOff x="0" y="0"/>
          <a:chExt cx="0" cy="0"/>
        </a:xfrm>
      </p:grpSpPr>
      <p:grpSp>
        <p:nvGrpSpPr>
          <p:cNvPr id="45" name="Group 4">
            <a:extLst>
              <a:ext uri="{FF2B5EF4-FFF2-40B4-BE49-F238E27FC236}">
                <a16:creationId xmlns:a16="http://schemas.microsoft.com/office/drawing/2014/main" id="{FCA9D63D-3E3A-44F7-AFC7-A56386CD61AE}"/>
              </a:ext>
            </a:extLst>
          </p:cNvPr>
          <p:cNvGrpSpPr/>
          <p:nvPr userDrawn="1"/>
        </p:nvGrpSpPr>
        <p:grpSpPr>
          <a:xfrm>
            <a:off x="7813397" y="-713781"/>
            <a:ext cx="4981868" cy="3747927"/>
            <a:chOff x="2432790" y="730250"/>
            <a:chExt cx="7132330" cy="5365749"/>
          </a:xfrm>
          <a:solidFill>
            <a:srgbClr val="B5C6CD"/>
          </a:solidFill>
        </p:grpSpPr>
        <p:sp>
          <p:nvSpPr>
            <p:cNvPr id="46" name="Freeform 5">
              <a:extLst>
                <a:ext uri="{FF2B5EF4-FFF2-40B4-BE49-F238E27FC236}">
                  <a16:creationId xmlns:a16="http://schemas.microsoft.com/office/drawing/2014/main" id="{440C22B1-C06B-45C6-8728-CD8C97E53A01}"/>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6">
              <a:extLst>
                <a:ext uri="{FF2B5EF4-FFF2-40B4-BE49-F238E27FC236}">
                  <a16:creationId xmlns:a16="http://schemas.microsoft.com/office/drawing/2014/main" id="{1503A849-FAFA-4065-B68C-F17129555213}"/>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7">
              <a:extLst>
                <a:ext uri="{FF2B5EF4-FFF2-40B4-BE49-F238E27FC236}">
                  <a16:creationId xmlns:a16="http://schemas.microsoft.com/office/drawing/2014/main" id="{0B35A6F7-826B-49F9-B809-A62EB8286035}"/>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8">
              <a:extLst>
                <a:ext uri="{FF2B5EF4-FFF2-40B4-BE49-F238E27FC236}">
                  <a16:creationId xmlns:a16="http://schemas.microsoft.com/office/drawing/2014/main" id="{5055BF7E-C664-42E7-AE32-8E381884BB77}"/>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9">
              <a:extLst>
                <a:ext uri="{FF2B5EF4-FFF2-40B4-BE49-F238E27FC236}">
                  <a16:creationId xmlns:a16="http://schemas.microsoft.com/office/drawing/2014/main" id="{CA0FC3EA-AA6B-45A1-931D-E7B30204AE13}"/>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0">
              <a:extLst>
                <a:ext uri="{FF2B5EF4-FFF2-40B4-BE49-F238E27FC236}">
                  <a16:creationId xmlns:a16="http://schemas.microsoft.com/office/drawing/2014/main" id="{AC36B4B5-E4ED-4994-8DDB-D0D6D89DF408}"/>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1">
              <a:extLst>
                <a:ext uri="{FF2B5EF4-FFF2-40B4-BE49-F238E27FC236}">
                  <a16:creationId xmlns:a16="http://schemas.microsoft.com/office/drawing/2014/main" id="{95E02B3C-261A-4BD5-BA41-33B44F02702B}"/>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2">
              <a:extLst>
                <a:ext uri="{FF2B5EF4-FFF2-40B4-BE49-F238E27FC236}">
                  <a16:creationId xmlns:a16="http://schemas.microsoft.com/office/drawing/2014/main" id="{3DFA6D6D-1C7B-4268-8CB5-785D600207B0}"/>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3">
              <a:extLst>
                <a:ext uri="{FF2B5EF4-FFF2-40B4-BE49-F238E27FC236}">
                  <a16:creationId xmlns:a16="http://schemas.microsoft.com/office/drawing/2014/main" id="{4DCB8C83-4083-4850-9655-220A4B75E78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E8355D7F-6187-4D0B-91C9-D1273902516C}"/>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6">
              <a:extLst>
                <a:ext uri="{FF2B5EF4-FFF2-40B4-BE49-F238E27FC236}">
                  <a16:creationId xmlns:a16="http://schemas.microsoft.com/office/drawing/2014/main" id="{156FDADC-6571-4859-8631-1066D03570C8}"/>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3">
              <a:extLst>
                <a:ext uri="{FF2B5EF4-FFF2-40B4-BE49-F238E27FC236}">
                  <a16:creationId xmlns:a16="http://schemas.microsoft.com/office/drawing/2014/main" id="{F88DA33E-0043-4458-8F41-EBCAA7EDA094}"/>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5A3DFE0C-BCD5-4CC7-BC1F-9BD53FA095FB}"/>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15">
              <a:extLst>
                <a:ext uri="{FF2B5EF4-FFF2-40B4-BE49-F238E27FC236}">
                  <a16:creationId xmlns:a16="http://schemas.microsoft.com/office/drawing/2014/main" id="{96DAA2CB-5CE9-437B-847A-3FD3DFC633BE}"/>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9">
              <a:extLst>
                <a:ext uri="{FF2B5EF4-FFF2-40B4-BE49-F238E27FC236}">
                  <a16:creationId xmlns:a16="http://schemas.microsoft.com/office/drawing/2014/main" id="{4A3DD287-5209-418C-9142-AD01E944FF77}"/>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13">
              <a:extLst>
                <a:ext uri="{FF2B5EF4-FFF2-40B4-BE49-F238E27FC236}">
                  <a16:creationId xmlns:a16="http://schemas.microsoft.com/office/drawing/2014/main" id="{EFE025BD-594D-4493-B777-D626432080F7}"/>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6">
              <a:extLst>
                <a:ext uri="{FF2B5EF4-FFF2-40B4-BE49-F238E27FC236}">
                  <a16:creationId xmlns:a16="http://schemas.microsoft.com/office/drawing/2014/main" id="{6754DD96-3BCB-4E4E-8D51-7E13189A524D}"/>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A892B8FE-6B7A-460D-96CA-3336D4636EAF}"/>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11159923"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5170221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e speaker">
    <p:spTree>
      <p:nvGrpSpPr>
        <p:cNvPr id="1" name=""/>
        <p:cNvGrpSpPr/>
        <p:nvPr/>
      </p:nvGrpSpPr>
      <p:grpSpPr>
        <a:xfrm>
          <a:off x="0" y="0"/>
          <a:ext cx="0" cy="0"/>
          <a:chOff x="0" y="0"/>
          <a:chExt cx="0" cy="0"/>
        </a:xfrm>
      </p:grpSpPr>
      <p:grpSp>
        <p:nvGrpSpPr>
          <p:cNvPr id="5" name="Group 4"/>
          <p:cNvGrpSpPr/>
          <p:nvPr userDrawn="1"/>
        </p:nvGrpSpPr>
        <p:grpSpPr>
          <a:xfrm>
            <a:off x="1879096" y="-11601"/>
            <a:ext cx="9160652" cy="6891683"/>
            <a:chOff x="2432790" y="730250"/>
            <a:chExt cx="7132330" cy="5365749"/>
          </a:xfrm>
          <a:solidFill>
            <a:schemeClr val="bg1">
              <a:lumMod val="95000"/>
              <a:alpha val="29000"/>
            </a:schemeClr>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Picture Placeholder 26"/>
          <p:cNvSpPr>
            <a:spLocks noGrp="1"/>
          </p:cNvSpPr>
          <p:nvPr>
            <p:ph type="pic" sz="quarter" idx="10" hasCustomPrompt="1"/>
          </p:nvPr>
        </p:nvSpPr>
        <p:spPr>
          <a:xfrm>
            <a:off x="923077" y="809397"/>
            <a:ext cx="2314575" cy="2312988"/>
          </a:xfrm>
          <a:prstGeom prst="ellipse">
            <a:avLst/>
          </a:prstGeom>
          <a:solidFill>
            <a:srgbClr val="056B70"/>
          </a:solidFill>
        </p:spPr>
        <p:txBody>
          <a:bodyPr anchor="ctr">
            <a:normAutofit/>
          </a:bodyPr>
          <a:lstStyle>
            <a:lvl1pPr marL="0" indent="0" algn="ctr">
              <a:buNone/>
              <a:defRPr sz="2000">
                <a:solidFill>
                  <a:schemeClr val="bg1"/>
                </a:solidFill>
                <a:latin typeface="+mj-lt"/>
              </a:defRPr>
            </a:lvl1pPr>
          </a:lstStyle>
          <a:p>
            <a:r>
              <a:rPr lang="en-US" dirty="0"/>
              <a:t>Speakers picture</a:t>
            </a:r>
          </a:p>
        </p:txBody>
      </p:sp>
      <p:pic>
        <p:nvPicPr>
          <p:cNvPr id="34" name="Imagen 33">
            <a:extLst>
              <a:ext uri="{FF2B5EF4-FFF2-40B4-BE49-F238E27FC236}">
                <a16:creationId xmlns:a16="http://schemas.microsoft.com/office/drawing/2014/main" id="{96968BC9-7234-4842-9EDF-BD2F3CB1063C}"/>
              </a:ext>
            </a:extLst>
          </p:cNvPr>
          <p:cNvPicPr>
            <a:picLocks noChangeAspect="1"/>
          </p:cNvPicPr>
          <p:nvPr userDrawn="1"/>
        </p:nvPicPr>
        <p:blipFill>
          <a:blip r:embed="rId2"/>
          <a:stretch>
            <a:fillRect/>
          </a:stretch>
        </p:blipFill>
        <p:spPr>
          <a:xfrm>
            <a:off x="755037" y="3874403"/>
            <a:ext cx="360000" cy="292679"/>
          </a:xfrm>
          <a:prstGeom prst="rect">
            <a:avLst/>
          </a:prstGeom>
        </p:spPr>
      </p:pic>
      <p:pic>
        <p:nvPicPr>
          <p:cNvPr id="24" name="Imagen 23">
            <a:extLst>
              <a:ext uri="{FF2B5EF4-FFF2-40B4-BE49-F238E27FC236}">
                <a16:creationId xmlns:a16="http://schemas.microsoft.com/office/drawing/2014/main" id="{1C75D975-1FB5-4B60-A039-A88B935963E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57054" y="3336566"/>
            <a:ext cx="360000" cy="360000"/>
          </a:xfrm>
          <a:prstGeom prst="rect">
            <a:avLst/>
          </a:prstGeom>
        </p:spPr>
      </p:pic>
      <p:grpSp>
        <p:nvGrpSpPr>
          <p:cNvPr id="43" name="Grupo 42">
            <a:extLst>
              <a:ext uri="{FF2B5EF4-FFF2-40B4-BE49-F238E27FC236}">
                <a16:creationId xmlns:a16="http://schemas.microsoft.com/office/drawing/2014/main" id="{DC49CD2A-8910-4E95-B32D-CBA18ED02ED5}"/>
              </a:ext>
            </a:extLst>
          </p:cNvPr>
          <p:cNvGrpSpPr/>
          <p:nvPr userDrawn="1"/>
        </p:nvGrpSpPr>
        <p:grpSpPr>
          <a:xfrm>
            <a:off x="10436578" y="6274420"/>
            <a:ext cx="1676400" cy="495108"/>
            <a:chOff x="10115551" y="5745959"/>
            <a:chExt cx="1676400" cy="495108"/>
          </a:xfrm>
        </p:grpSpPr>
        <p:sp>
          <p:nvSpPr>
            <p:cNvPr id="44" name="CuadroTexto 43">
              <a:extLst>
                <a:ext uri="{FF2B5EF4-FFF2-40B4-BE49-F238E27FC236}">
                  <a16:creationId xmlns:a16="http://schemas.microsoft.com/office/drawing/2014/main" id="{5A4E8E19-30F7-44D5-9E1B-9318C3463D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45" name="Imagen 44">
              <a:extLst>
                <a:ext uri="{FF2B5EF4-FFF2-40B4-BE49-F238E27FC236}">
                  <a16:creationId xmlns:a16="http://schemas.microsoft.com/office/drawing/2014/main" id="{AA33C6BE-BF74-43F0-A723-98EA385D9C57}"/>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6" name="Freeform 9">
            <a:extLst>
              <a:ext uri="{FF2B5EF4-FFF2-40B4-BE49-F238E27FC236}">
                <a16:creationId xmlns:a16="http://schemas.microsoft.com/office/drawing/2014/main" id="{524EE8CA-C200-4AAF-845E-C7D62517995B}"/>
              </a:ext>
            </a:extLst>
          </p:cNvPr>
          <p:cNvSpPr>
            <a:spLocks noChangeAspect="1" noEditPoints="1"/>
          </p:cNvSpPr>
          <p:nvPr userDrawn="1"/>
        </p:nvSpPr>
        <p:spPr bwMode="auto">
          <a:xfrm>
            <a:off x="765027" y="4365394"/>
            <a:ext cx="324000" cy="324000"/>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rgbClr val="0097BD"/>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3" name="Grupo 62">
            <a:extLst>
              <a:ext uri="{FF2B5EF4-FFF2-40B4-BE49-F238E27FC236}">
                <a16:creationId xmlns:a16="http://schemas.microsoft.com/office/drawing/2014/main" id="{10241124-888E-4129-B788-34AC05F75B5D}"/>
              </a:ext>
            </a:extLst>
          </p:cNvPr>
          <p:cNvGrpSpPr/>
          <p:nvPr userDrawn="1"/>
        </p:nvGrpSpPr>
        <p:grpSpPr>
          <a:xfrm>
            <a:off x="10624583" y="5401229"/>
            <a:ext cx="1273492" cy="795338"/>
            <a:chOff x="10596550" y="5756749"/>
            <a:chExt cx="1273492" cy="795338"/>
          </a:xfrm>
        </p:grpSpPr>
        <p:pic>
          <p:nvPicPr>
            <p:cNvPr id="64" name="Gráfico 63">
              <a:extLst>
                <a:ext uri="{FF2B5EF4-FFF2-40B4-BE49-F238E27FC236}">
                  <a16:creationId xmlns:a16="http://schemas.microsoft.com/office/drawing/2014/main" id="{C0815BF3-CB5A-402F-912C-67E41A34969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596550" y="5756749"/>
              <a:ext cx="795338" cy="795338"/>
            </a:xfrm>
            <a:prstGeom prst="rect">
              <a:avLst/>
            </a:prstGeom>
          </p:spPr>
        </p:pic>
        <p:sp>
          <p:nvSpPr>
            <p:cNvPr id="65" name="CuadroTexto 64">
              <a:extLst>
                <a:ext uri="{FF2B5EF4-FFF2-40B4-BE49-F238E27FC236}">
                  <a16:creationId xmlns:a16="http://schemas.microsoft.com/office/drawing/2014/main" id="{C5F01D78-429B-4DCD-956E-2EA3F05EC239}"/>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sp>
        <p:nvSpPr>
          <p:cNvPr id="69" name="Text Placeholder 4">
            <a:extLst>
              <a:ext uri="{FF2B5EF4-FFF2-40B4-BE49-F238E27FC236}">
                <a16:creationId xmlns:a16="http://schemas.microsoft.com/office/drawing/2014/main" id="{3920D92E-DC01-4862-B22E-67E7361C5C65}"/>
              </a:ext>
            </a:extLst>
          </p:cNvPr>
          <p:cNvSpPr>
            <a:spLocks noGrp="1"/>
          </p:cNvSpPr>
          <p:nvPr>
            <p:ph type="body" sz="quarter" idx="11" hasCustomPrompt="1"/>
          </p:nvPr>
        </p:nvSpPr>
        <p:spPr>
          <a:xfrm>
            <a:off x="3431780" y="806748"/>
            <a:ext cx="8347505" cy="921230"/>
          </a:xfrm>
          <a:solidFill>
            <a:schemeClr val="bg1">
              <a:lumMod val="95000"/>
              <a:alpha val="90000"/>
            </a:schemeClr>
          </a:solidFill>
        </p:spPr>
        <p:txBody>
          <a:bodyPr lIns="180000" tIns="180000" rIns="180000" bIns="180000" anchor="ctr" anchorCtr="0">
            <a:noAutofit/>
          </a:bodyPr>
          <a:lstStyle>
            <a:lvl1pPr marL="0" indent="0">
              <a:buNone/>
              <a:defRPr sz="4400" cap="all"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71" name="Text Placeholder 4">
            <a:extLst>
              <a:ext uri="{FF2B5EF4-FFF2-40B4-BE49-F238E27FC236}">
                <a16:creationId xmlns:a16="http://schemas.microsoft.com/office/drawing/2014/main" id="{EF0E8208-81CF-4DCC-B0E7-90C2E0BA0C26}"/>
              </a:ext>
            </a:extLst>
          </p:cNvPr>
          <p:cNvSpPr>
            <a:spLocks noGrp="1"/>
          </p:cNvSpPr>
          <p:nvPr>
            <p:ph type="body" sz="quarter" idx="12" hasCustomPrompt="1"/>
          </p:nvPr>
        </p:nvSpPr>
        <p:spPr>
          <a:xfrm>
            <a:off x="3431779" y="1863309"/>
            <a:ext cx="8347505" cy="584981"/>
          </a:xfrm>
          <a:solidFill>
            <a:schemeClr val="bg1">
              <a:lumMod val="95000"/>
              <a:alpha val="90000"/>
            </a:schemeClr>
          </a:solidFill>
        </p:spPr>
        <p:txBody>
          <a:bodyPr lIns="180000" tIns="180000" rIns="180000" bIns="180000" anchor="ctr" anchorCtr="0">
            <a:noAutofit/>
          </a:bodyPr>
          <a:lstStyle>
            <a:lvl1pPr marL="0" indent="0">
              <a:buNone/>
              <a:defRPr sz="28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sp>
        <p:nvSpPr>
          <p:cNvPr id="73" name="Text Placeholder 4">
            <a:extLst>
              <a:ext uri="{FF2B5EF4-FFF2-40B4-BE49-F238E27FC236}">
                <a16:creationId xmlns:a16="http://schemas.microsoft.com/office/drawing/2014/main" id="{28A6F7DF-9B6E-408F-9964-903E17436C23}"/>
              </a:ext>
            </a:extLst>
          </p:cNvPr>
          <p:cNvSpPr>
            <a:spLocks noGrp="1"/>
          </p:cNvSpPr>
          <p:nvPr>
            <p:ph type="body" sz="quarter" idx="13" hasCustomPrompt="1"/>
          </p:nvPr>
        </p:nvSpPr>
        <p:spPr>
          <a:xfrm>
            <a:off x="3431778" y="2580511"/>
            <a:ext cx="8347505" cy="584981"/>
          </a:xfrm>
          <a:solidFill>
            <a:schemeClr val="bg1">
              <a:lumMod val="95000"/>
              <a:alpha val="90000"/>
            </a:schemeClr>
          </a:solidFill>
        </p:spPr>
        <p:txBody>
          <a:bodyPr lIns="180000" tIns="180000" rIns="180000" bIns="180000" anchor="ctr" anchorCtr="0">
            <a:noAutofit/>
          </a:bodyPr>
          <a:lstStyle>
            <a:lvl1pPr marL="0" indent="0">
              <a:buNone/>
              <a:defRPr sz="28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75" name="Text Placeholder 4">
            <a:extLst>
              <a:ext uri="{FF2B5EF4-FFF2-40B4-BE49-F238E27FC236}">
                <a16:creationId xmlns:a16="http://schemas.microsoft.com/office/drawing/2014/main" id="{8F428E7E-C6C9-44AD-8EB9-26B1A1DA8237}"/>
              </a:ext>
            </a:extLst>
          </p:cNvPr>
          <p:cNvSpPr>
            <a:spLocks noGrp="1"/>
          </p:cNvSpPr>
          <p:nvPr>
            <p:ph type="body" sz="quarter" idx="14" hasCustomPrompt="1"/>
          </p:nvPr>
        </p:nvSpPr>
        <p:spPr>
          <a:xfrm>
            <a:off x="1262400" y="3297713"/>
            <a:ext cx="3509950" cy="431245"/>
          </a:xfrm>
          <a:solidFill>
            <a:schemeClr val="bg1">
              <a:lumMod val="95000"/>
              <a:alpha val="90000"/>
            </a:schemeClr>
          </a:solidFill>
        </p:spPr>
        <p:txBody>
          <a:bodyPr lIns="180000" tIns="180000" rIns="180000" bIns="180000" anchor="ctr"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77" name="Text Placeholder 4">
            <a:extLst>
              <a:ext uri="{FF2B5EF4-FFF2-40B4-BE49-F238E27FC236}">
                <a16:creationId xmlns:a16="http://schemas.microsoft.com/office/drawing/2014/main" id="{FD401E2A-9B3B-4624-9BEA-218BC5B6DD70}"/>
              </a:ext>
            </a:extLst>
          </p:cNvPr>
          <p:cNvSpPr>
            <a:spLocks noGrp="1"/>
          </p:cNvSpPr>
          <p:nvPr>
            <p:ph type="body" sz="quarter" idx="15" hasCustomPrompt="1"/>
          </p:nvPr>
        </p:nvSpPr>
        <p:spPr>
          <a:xfrm>
            <a:off x="1262354" y="3803508"/>
            <a:ext cx="3509950" cy="431245"/>
          </a:xfrm>
          <a:solidFill>
            <a:schemeClr val="bg1">
              <a:lumMod val="95000"/>
              <a:alpha val="90000"/>
            </a:schemeClr>
          </a:solidFill>
        </p:spPr>
        <p:txBody>
          <a:bodyPr lIns="180000" tIns="180000" rIns="180000" bIns="180000" anchor="ctr"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78" name="Text Placeholder 4">
            <a:extLst>
              <a:ext uri="{FF2B5EF4-FFF2-40B4-BE49-F238E27FC236}">
                <a16:creationId xmlns:a16="http://schemas.microsoft.com/office/drawing/2014/main" id="{D420DE8B-1405-4E37-98B3-1D87D25B4FBC}"/>
              </a:ext>
            </a:extLst>
          </p:cNvPr>
          <p:cNvSpPr>
            <a:spLocks noGrp="1"/>
          </p:cNvSpPr>
          <p:nvPr>
            <p:ph type="body" sz="quarter" idx="16" hasCustomPrompt="1"/>
          </p:nvPr>
        </p:nvSpPr>
        <p:spPr>
          <a:xfrm>
            <a:off x="1262354" y="4312089"/>
            <a:ext cx="3509950" cy="431245"/>
          </a:xfrm>
          <a:solidFill>
            <a:schemeClr val="bg1">
              <a:lumMod val="95000"/>
              <a:alpha val="90000"/>
            </a:schemeClr>
          </a:solidFill>
        </p:spPr>
        <p:txBody>
          <a:bodyPr lIns="180000" tIns="180000" rIns="180000" bIns="180000" anchor="ctr"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LinkedIn</a:t>
            </a:r>
          </a:p>
        </p:txBody>
      </p:sp>
      <p:sp>
        <p:nvSpPr>
          <p:cNvPr id="80" name="Text Placeholder 4">
            <a:extLst>
              <a:ext uri="{FF2B5EF4-FFF2-40B4-BE49-F238E27FC236}">
                <a16:creationId xmlns:a16="http://schemas.microsoft.com/office/drawing/2014/main" id="{8B3BDCD3-BE6C-452A-A86C-D9B8E63D5465}"/>
              </a:ext>
            </a:extLst>
          </p:cNvPr>
          <p:cNvSpPr>
            <a:spLocks noGrp="1"/>
          </p:cNvSpPr>
          <p:nvPr>
            <p:ph type="body" sz="quarter" idx="17" hasCustomPrompt="1"/>
          </p:nvPr>
        </p:nvSpPr>
        <p:spPr>
          <a:xfrm>
            <a:off x="1262399" y="4811261"/>
            <a:ext cx="8879141" cy="1478373"/>
          </a:xfrm>
          <a:solidFill>
            <a:schemeClr val="bg1">
              <a:lumMod val="95000"/>
              <a:alpha val="90000"/>
            </a:schemeClr>
          </a:solidFill>
        </p:spPr>
        <p:txBody>
          <a:bodyPr lIns="180000" tIns="180000" rIns="180000" bIns="180000" anchor="t"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Tree>
    <p:extLst>
      <p:ext uri="{BB962C8B-B14F-4D97-AF65-F5344CB8AC3E}">
        <p14:creationId xmlns:p14="http://schemas.microsoft.com/office/powerpoint/2010/main" val="30817129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harePoint Stain (Two columns. Grey)">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785D8B3C-3632-4546-8989-BE432F906B54}"/>
              </a:ext>
            </a:extLst>
          </p:cNvPr>
          <p:cNvGrpSpPr/>
          <p:nvPr userDrawn="1"/>
        </p:nvGrpSpPr>
        <p:grpSpPr>
          <a:xfrm>
            <a:off x="7813397" y="-713781"/>
            <a:ext cx="4981868" cy="3747927"/>
            <a:chOff x="2432790" y="730250"/>
            <a:chExt cx="7132330" cy="5365749"/>
          </a:xfrm>
          <a:solidFill>
            <a:srgbClr val="B5C6CD"/>
          </a:solidFill>
        </p:grpSpPr>
        <p:sp>
          <p:nvSpPr>
            <p:cNvPr id="47" name="Freeform 5">
              <a:extLst>
                <a:ext uri="{FF2B5EF4-FFF2-40B4-BE49-F238E27FC236}">
                  <a16:creationId xmlns:a16="http://schemas.microsoft.com/office/drawing/2014/main" id="{2D7FC815-F2FE-4E08-B0F2-F3EE679AD2A7}"/>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86E37219-AD52-4C63-A153-D0B97B25746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DE589E7F-F6A8-4406-BD99-F5D679BCA4DF}"/>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82DDE587-284D-410A-A88E-47074FA6AE4B}"/>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4FD620A2-4C53-42DB-9425-CE4D3E910E8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E449E9C8-60C7-417C-B15A-6DE5937D6AF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61A1CA1C-4EF7-47CB-9406-F3270DD60D6D}"/>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3A162112-5FBF-4699-8554-2E95F11F6F45}"/>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8861781D-77CE-4764-80A4-263E3C3CCC85}"/>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B2AF273D-715D-45C1-9DAF-AEF684F54018}"/>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DE5DF182-DA4F-436B-992C-4A4F82E37B0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ECE1934C-330D-4DFE-B3CD-FE09297DD393}"/>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09C63F39-F136-4E4D-A427-66F8FF5838AC}"/>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47E047FA-F813-437E-8AFB-A7606D6ED91F}"/>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3216E30B-6317-498F-BC17-0069D1766BA9}"/>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4DBC2398-5C22-4959-9687-1CCD52E4ED45}"/>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0221CB84-1B00-4832-B1B0-43CF89AE05D0}"/>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EAFADE15-7C80-4420-A26D-989386697EC3}"/>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6363719"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926494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harePoint Stain (Two columns 66% / 33%. Grey)">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28FF1DC4-1DE2-447B-AD46-A65A59F7D491}"/>
              </a:ext>
            </a:extLst>
          </p:cNvPr>
          <p:cNvGrpSpPr/>
          <p:nvPr userDrawn="1"/>
        </p:nvGrpSpPr>
        <p:grpSpPr>
          <a:xfrm>
            <a:off x="7813397" y="-713781"/>
            <a:ext cx="4981868" cy="3747927"/>
            <a:chOff x="2432790" y="730250"/>
            <a:chExt cx="7132330" cy="5365749"/>
          </a:xfrm>
          <a:solidFill>
            <a:srgbClr val="B5C6CD"/>
          </a:solidFill>
        </p:grpSpPr>
        <p:sp>
          <p:nvSpPr>
            <p:cNvPr id="47" name="Freeform 5">
              <a:extLst>
                <a:ext uri="{FF2B5EF4-FFF2-40B4-BE49-F238E27FC236}">
                  <a16:creationId xmlns:a16="http://schemas.microsoft.com/office/drawing/2014/main" id="{4B5B1ACC-7A63-4E36-93B8-68F1BB2E7819}"/>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DF60CD87-D139-4402-924E-C19F450004E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27CEEA70-3F64-4C24-B62D-1F3BD3C86BE3}"/>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57D44AD6-0103-446C-8CE5-BCA91946BEDF}"/>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646133DB-5BF3-402D-B4B7-24E37ABAD079}"/>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19D65222-E109-4220-A985-F4F8CF805067}"/>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8087E8D0-D4AE-4340-B4B4-726C11A5E7BC}"/>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0BFCAD09-EEB4-421E-A901-CB6E7F8E5A5C}"/>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14AEE7A4-26A5-48EE-93E4-DA0D477572AB}"/>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19845476-9D51-477D-973D-8A630CA15AFA}"/>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C8D883B7-9D19-4A49-AB2B-F43869C464C3}"/>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906193D6-4ACC-44C7-A541-26D7CA6D8CEC}"/>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E1455D4E-FF0C-4172-B22B-4739973850E0}"/>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0DA38CA2-734E-4EAF-B00C-F7C6FD1F5A85}"/>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867AE189-75C4-4C2C-943B-4AFBF6F6CAE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B849815C-AA1E-411A-BE2E-2548BCD38003}"/>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1616A258-5FF2-4FEA-8F07-700D6770913C}"/>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672A61F6-0EBD-4962-95A5-23245A39BF54}"/>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7901989"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8795507" y="1238486"/>
            <a:ext cx="2884804"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038813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amp; Content (Left)">
    <p:spTree>
      <p:nvGrpSpPr>
        <p:cNvPr id="1" name=""/>
        <p:cNvGrpSpPr/>
        <p:nvPr/>
      </p:nvGrpSpPr>
      <p:grpSpPr>
        <a:xfrm>
          <a:off x="0" y="0"/>
          <a:ext cx="0" cy="0"/>
          <a:chOff x="0" y="0"/>
          <a:chExt cx="0" cy="0"/>
        </a:xfrm>
      </p:grpSpPr>
      <p:sp>
        <p:nvSpPr>
          <p:cNvPr id="35" name="Picture Placeholder 34"/>
          <p:cNvSpPr>
            <a:spLocks noGrp="1"/>
          </p:cNvSpPr>
          <p:nvPr>
            <p:ph type="pic" sz="quarter" idx="10"/>
          </p:nvPr>
        </p:nvSpPr>
        <p:spPr>
          <a:xfrm>
            <a:off x="6601088" y="49729"/>
            <a:ext cx="7549834" cy="6751747"/>
          </a:xfrm>
          <a:custGeom>
            <a:avLst/>
            <a:gdLst>
              <a:gd name="connsiteX0" fmla="*/ 2777634 w 3757402"/>
              <a:gd name="connsiteY0" fmla="*/ 0 h 3360210"/>
              <a:gd name="connsiteX1" fmla="*/ 2917880 w 3757402"/>
              <a:gd name="connsiteY1" fmla="*/ 58483 h 3360210"/>
              <a:gd name="connsiteX2" fmla="*/ 2917880 w 3757402"/>
              <a:gd name="connsiteY2" fmla="*/ 339205 h 3360210"/>
              <a:gd name="connsiteX3" fmla="*/ 2881520 w 3757402"/>
              <a:gd name="connsiteY3" fmla="*/ 378194 h 3360210"/>
              <a:gd name="connsiteX4" fmla="*/ 2881520 w 3757402"/>
              <a:gd name="connsiteY4" fmla="*/ 534150 h 3360210"/>
              <a:gd name="connsiteX5" fmla="*/ 3037348 w 3757402"/>
              <a:gd name="connsiteY5" fmla="*/ 534150 h 3360210"/>
              <a:gd name="connsiteX6" fmla="*/ 3084096 w 3757402"/>
              <a:gd name="connsiteY6" fmla="*/ 487363 h 3360210"/>
              <a:gd name="connsiteX7" fmla="*/ 3250313 w 3757402"/>
              <a:gd name="connsiteY7" fmla="*/ 487363 h 3360210"/>
              <a:gd name="connsiteX8" fmla="*/ 3250313 w 3757402"/>
              <a:gd name="connsiteY8" fmla="*/ 653717 h 3360210"/>
              <a:gd name="connsiteX9" fmla="*/ 3213953 w 3757402"/>
              <a:gd name="connsiteY9" fmla="*/ 690107 h 3360210"/>
              <a:gd name="connsiteX10" fmla="*/ 3213953 w 3757402"/>
              <a:gd name="connsiteY10" fmla="*/ 747291 h 3360210"/>
              <a:gd name="connsiteX11" fmla="*/ 3271090 w 3757402"/>
              <a:gd name="connsiteY11" fmla="*/ 747291 h 3360210"/>
              <a:gd name="connsiteX12" fmla="*/ 3458083 w 3757402"/>
              <a:gd name="connsiteY12" fmla="*/ 560143 h 3360210"/>
              <a:gd name="connsiteX13" fmla="*/ 3624300 w 3757402"/>
              <a:gd name="connsiteY13" fmla="*/ 560143 h 3360210"/>
              <a:gd name="connsiteX14" fmla="*/ 3624300 w 3757402"/>
              <a:gd name="connsiteY14" fmla="*/ 723897 h 3360210"/>
              <a:gd name="connsiteX15" fmla="*/ 3242521 w 3757402"/>
              <a:gd name="connsiteY15" fmla="*/ 1103391 h 3360210"/>
              <a:gd name="connsiteX16" fmla="*/ 3242521 w 3757402"/>
              <a:gd name="connsiteY16" fmla="*/ 1248950 h 3360210"/>
              <a:gd name="connsiteX17" fmla="*/ 3242521 w 3757402"/>
              <a:gd name="connsiteY17" fmla="*/ 1386712 h 3360210"/>
              <a:gd name="connsiteX18" fmla="*/ 3149024 w 3757402"/>
              <a:gd name="connsiteY18" fmla="*/ 1482885 h 3360210"/>
              <a:gd name="connsiteX19" fmla="*/ 3149024 w 3757402"/>
              <a:gd name="connsiteY19" fmla="*/ 1592055 h 3360210"/>
              <a:gd name="connsiteX20" fmla="*/ 3255507 w 3757402"/>
              <a:gd name="connsiteY20" fmla="*/ 1592055 h 3360210"/>
              <a:gd name="connsiteX21" fmla="*/ 3471069 w 3757402"/>
              <a:gd name="connsiteY21" fmla="*/ 1378914 h 3360210"/>
              <a:gd name="connsiteX22" fmla="*/ 3632091 w 3757402"/>
              <a:gd name="connsiteY22" fmla="*/ 1378914 h 3360210"/>
              <a:gd name="connsiteX23" fmla="*/ 3632091 w 3757402"/>
              <a:gd name="connsiteY23" fmla="*/ 1540069 h 3360210"/>
              <a:gd name="connsiteX24" fmla="*/ 3372378 w 3757402"/>
              <a:gd name="connsiteY24" fmla="*/ 1799996 h 3360210"/>
              <a:gd name="connsiteX25" fmla="*/ 3372378 w 3757402"/>
              <a:gd name="connsiteY25" fmla="*/ 1927361 h 3360210"/>
              <a:gd name="connsiteX26" fmla="*/ 3502234 w 3757402"/>
              <a:gd name="connsiteY26" fmla="*/ 1927361 h 3360210"/>
              <a:gd name="connsiteX27" fmla="*/ 3585343 w 3757402"/>
              <a:gd name="connsiteY27" fmla="*/ 1844184 h 3360210"/>
              <a:gd name="connsiteX28" fmla="*/ 3728185 w 3757402"/>
              <a:gd name="connsiteY28" fmla="*/ 1844184 h 3360210"/>
              <a:gd name="connsiteX29" fmla="*/ 3728185 w 3757402"/>
              <a:gd name="connsiteY29" fmla="*/ 1989743 h 3360210"/>
              <a:gd name="connsiteX30" fmla="*/ 2543892 w 3757402"/>
              <a:gd name="connsiteY30" fmla="*/ 3175012 h 3360210"/>
              <a:gd name="connsiteX31" fmla="*/ 2320539 w 3757402"/>
              <a:gd name="connsiteY31" fmla="*/ 3175012 h 3360210"/>
              <a:gd name="connsiteX32" fmla="*/ 2133545 w 3757402"/>
              <a:gd name="connsiteY32" fmla="*/ 3175012 h 3360210"/>
              <a:gd name="connsiteX33" fmla="*/ 2001092 w 3757402"/>
              <a:gd name="connsiteY33" fmla="*/ 3307575 h 3360210"/>
              <a:gd name="connsiteX34" fmla="*/ 1746573 w 3757402"/>
              <a:gd name="connsiteY34" fmla="*/ 3307575 h 3360210"/>
              <a:gd name="connsiteX35" fmla="*/ 1746573 w 3757402"/>
              <a:gd name="connsiteY35" fmla="*/ 3055445 h 3360210"/>
              <a:gd name="connsiteX36" fmla="*/ 1749170 w 3757402"/>
              <a:gd name="connsiteY36" fmla="*/ 3050247 h 3360210"/>
              <a:gd name="connsiteX37" fmla="*/ 1743975 w 3757402"/>
              <a:gd name="connsiteY37" fmla="*/ 2800716 h 3360210"/>
              <a:gd name="connsiteX38" fmla="*/ 1497248 w 3757402"/>
              <a:gd name="connsiteY38" fmla="*/ 2800716 h 3360210"/>
              <a:gd name="connsiteX39" fmla="*/ 1193383 w 3757402"/>
              <a:gd name="connsiteY39" fmla="*/ 3104831 h 3360210"/>
              <a:gd name="connsiteX40" fmla="*/ 1003792 w 3757402"/>
              <a:gd name="connsiteY40" fmla="*/ 3104831 h 3360210"/>
              <a:gd name="connsiteX41" fmla="*/ 1003792 w 3757402"/>
              <a:gd name="connsiteY41" fmla="*/ 2915085 h 3360210"/>
              <a:gd name="connsiteX42" fmla="*/ 1164815 w 3757402"/>
              <a:gd name="connsiteY42" fmla="*/ 2753930 h 3360210"/>
              <a:gd name="connsiteX43" fmla="*/ 1164815 w 3757402"/>
              <a:gd name="connsiteY43" fmla="*/ 2616168 h 3360210"/>
              <a:gd name="connsiteX44" fmla="*/ 1164815 w 3757402"/>
              <a:gd name="connsiteY44" fmla="*/ 2431620 h 3360210"/>
              <a:gd name="connsiteX45" fmla="*/ 1164815 w 3757402"/>
              <a:gd name="connsiteY45" fmla="*/ 2306855 h 3360210"/>
              <a:gd name="connsiteX46" fmla="*/ 1040152 w 3757402"/>
              <a:gd name="connsiteY46" fmla="*/ 2306855 h 3360210"/>
              <a:gd name="connsiteX47" fmla="*/ 783036 w 3757402"/>
              <a:gd name="connsiteY47" fmla="*/ 2564183 h 3360210"/>
              <a:gd name="connsiteX48" fmla="*/ 627208 w 3757402"/>
              <a:gd name="connsiteY48" fmla="*/ 2564183 h 3360210"/>
              <a:gd name="connsiteX49" fmla="*/ 627208 w 3757402"/>
              <a:gd name="connsiteY49" fmla="*/ 2408226 h 3360210"/>
              <a:gd name="connsiteX50" fmla="*/ 980418 w 3757402"/>
              <a:gd name="connsiteY50" fmla="*/ 2054725 h 3360210"/>
              <a:gd name="connsiteX51" fmla="*/ 980418 w 3757402"/>
              <a:gd name="connsiteY51" fmla="*/ 1953354 h 3360210"/>
              <a:gd name="connsiteX52" fmla="*/ 876533 w 3757402"/>
              <a:gd name="connsiteY52" fmla="*/ 1953354 h 3360210"/>
              <a:gd name="connsiteX53" fmla="*/ 255818 w 3757402"/>
              <a:gd name="connsiteY53" fmla="*/ 2574580 h 3360210"/>
              <a:gd name="connsiteX54" fmla="*/ 42853 w 3757402"/>
              <a:gd name="connsiteY54" fmla="*/ 2574580 h 3360210"/>
              <a:gd name="connsiteX55" fmla="*/ 42853 w 3757402"/>
              <a:gd name="connsiteY55" fmla="*/ 2361439 h 3360210"/>
              <a:gd name="connsiteX56" fmla="*/ 554488 w 3757402"/>
              <a:gd name="connsiteY56" fmla="*/ 1849383 h 3360210"/>
              <a:gd name="connsiteX57" fmla="*/ 554488 w 3757402"/>
              <a:gd name="connsiteY57" fmla="*/ 1779202 h 3360210"/>
              <a:gd name="connsiteX58" fmla="*/ 484366 w 3757402"/>
              <a:gd name="connsiteY58" fmla="*/ 1779202 h 3360210"/>
              <a:gd name="connsiteX59" fmla="*/ 320746 w 3757402"/>
              <a:gd name="connsiteY59" fmla="*/ 1942956 h 3360210"/>
              <a:gd name="connsiteX60" fmla="*/ 112976 w 3757402"/>
              <a:gd name="connsiteY60" fmla="*/ 1942956 h 3360210"/>
              <a:gd name="connsiteX61" fmla="*/ 112976 w 3757402"/>
              <a:gd name="connsiteY61" fmla="*/ 1735015 h 3360210"/>
              <a:gd name="connsiteX62" fmla="*/ 177904 w 3757402"/>
              <a:gd name="connsiteY62" fmla="*/ 1670033 h 3360210"/>
              <a:gd name="connsiteX63" fmla="*/ 177904 w 3757402"/>
              <a:gd name="connsiteY63" fmla="*/ 1485484 h 3360210"/>
              <a:gd name="connsiteX64" fmla="*/ 177904 w 3757402"/>
              <a:gd name="connsiteY64" fmla="*/ 1311333 h 3360210"/>
              <a:gd name="connsiteX65" fmla="*/ 175307 w 3757402"/>
              <a:gd name="connsiteY65" fmla="*/ 1134582 h 3360210"/>
              <a:gd name="connsiteX66" fmla="*/ 175307 w 3757402"/>
              <a:gd name="connsiteY66" fmla="*/ 947435 h 3360210"/>
              <a:gd name="connsiteX67" fmla="*/ 1058332 w 3757402"/>
              <a:gd name="connsiteY67" fmla="*/ 100072 h 3360210"/>
              <a:gd name="connsiteX68" fmla="*/ 1250520 w 3757402"/>
              <a:gd name="connsiteY68" fmla="*/ 102671 h 3360210"/>
              <a:gd name="connsiteX69" fmla="*/ 1250520 w 3757402"/>
              <a:gd name="connsiteY69" fmla="*/ 295017 h 3360210"/>
              <a:gd name="connsiteX70" fmla="*/ 1159620 w 3757402"/>
              <a:gd name="connsiteY70" fmla="*/ 385992 h 3360210"/>
              <a:gd name="connsiteX71" fmla="*/ 1159620 w 3757402"/>
              <a:gd name="connsiteY71" fmla="*/ 531551 h 3360210"/>
              <a:gd name="connsiteX72" fmla="*/ 1305060 w 3757402"/>
              <a:gd name="connsiteY72" fmla="*/ 531551 h 3360210"/>
              <a:gd name="connsiteX73" fmla="*/ 1585550 w 3757402"/>
              <a:gd name="connsiteY73" fmla="*/ 248230 h 3360210"/>
              <a:gd name="connsiteX74" fmla="*/ 1767350 w 3757402"/>
              <a:gd name="connsiteY74" fmla="*/ 248230 h 3360210"/>
              <a:gd name="connsiteX75" fmla="*/ 1946552 w 3757402"/>
              <a:gd name="connsiteY75" fmla="*/ 248230 h 3360210"/>
              <a:gd name="connsiteX76" fmla="*/ 2123157 w 3757402"/>
              <a:gd name="connsiteY76" fmla="*/ 71480 h 3360210"/>
              <a:gd name="connsiteX77" fmla="*/ 2291970 w 3757402"/>
              <a:gd name="connsiteY77" fmla="*/ 71480 h 3360210"/>
              <a:gd name="connsiteX78" fmla="*/ 2291970 w 3757402"/>
              <a:gd name="connsiteY78" fmla="*/ 240432 h 3360210"/>
              <a:gd name="connsiteX79" fmla="*/ 2214056 w 3757402"/>
              <a:gd name="connsiteY79" fmla="*/ 318411 h 3360210"/>
              <a:gd name="connsiteX80" fmla="*/ 2214056 w 3757402"/>
              <a:gd name="connsiteY80" fmla="*/ 401587 h 3360210"/>
              <a:gd name="connsiteX81" fmla="*/ 2297165 w 3757402"/>
              <a:gd name="connsiteY81" fmla="*/ 401587 h 3360210"/>
              <a:gd name="connsiteX82" fmla="*/ 2637389 w 3757402"/>
              <a:gd name="connsiteY82" fmla="*/ 58483 h 3360210"/>
              <a:gd name="connsiteX83" fmla="*/ 2777634 w 3757402"/>
              <a:gd name="connsiteY83" fmla="*/ 0 h 336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3757402" h="3360210">
                <a:moveTo>
                  <a:pt x="2777634" y="0"/>
                </a:moveTo>
                <a:cubicBezTo>
                  <a:pt x="2828279" y="0"/>
                  <a:pt x="2878923" y="19494"/>
                  <a:pt x="2917880" y="58483"/>
                </a:cubicBezTo>
                <a:cubicBezTo>
                  <a:pt x="2995794" y="136462"/>
                  <a:pt x="2995794" y="261227"/>
                  <a:pt x="2917880" y="339205"/>
                </a:cubicBezTo>
                <a:cubicBezTo>
                  <a:pt x="2917880" y="339205"/>
                  <a:pt x="2917880" y="339205"/>
                  <a:pt x="2881520" y="378194"/>
                </a:cubicBezTo>
                <a:cubicBezTo>
                  <a:pt x="2837368" y="419782"/>
                  <a:pt x="2837368" y="489963"/>
                  <a:pt x="2881520" y="534150"/>
                </a:cubicBezTo>
                <a:cubicBezTo>
                  <a:pt x="2925671" y="578338"/>
                  <a:pt x="2995794" y="578338"/>
                  <a:pt x="3037348" y="534150"/>
                </a:cubicBezTo>
                <a:cubicBezTo>
                  <a:pt x="3037348" y="534150"/>
                  <a:pt x="3037348" y="534150"/>
                  <a:pt x="3084096" y="487363"/>
                </a:cubicBezTo>
                <a:cubicBezTo>
                  <a:pt x="3130844" y="440576"/>
                  <a:pt x="3206161" y="440576"/>
                  <a:pt x="3250313" y="487363"/>
                </a:cubicBezTo>
                <a:cubicBezTo>
                  <a:pt x="3297061" y="531551"/>
                  <a:pt x="3297061" y="606930"/>
                  <a:pt x="3250313" y="653717"/>
                </a:cubicBezTo>
                <a:cubicBezTo>
                  <a:pt x="3250313" y="653717"/>
                  <a:pt x="3250313" y="653717"/>
                  <a:pt x="3213953" y="690107"/>
                </a:cubicBezTo>
                <a:cubicBezTo>
                  <a:pt x="3198370" y="705702"/>
                  <a:pt x="3198370" y="731695"/>
                  <a:pt x="3213953" y="747291"/>
                </a:cubicBezTo>
                <a:cubicBezTo>
                  <a:pt x="3229536" y="762886"/>
                  <a:pt x="3255507" y="762886"/>
                  <a:pt x="3271090" y="747291"/>
                </a:cubicBezTo>
                <a:cubicBezTo>
                  <a:pt x="3271090" y="747291"/>
                  <a:pt x="3271090" y="747291"/>
                  <a:pt x="3458083" y="560143"/>
                </a:cubicBezTo>
                <a:cubicBezTo>
                  <a:pt x="3504832" y="515955"/>
                  <a:pt x="3577551" y="515955"/>
                  <a:pt x="3624300" y="560143"/>
                </a:cubicBezTo>
                <a:cubicBezTo>
                  <a:pt x="3668451" y="604331"/>
                  <a:pt x="3668451" y="679710"/>
                  <a:pt x="3624300" y="723897"/>
                </a:cubicBezTo>
                <a:cubicBezTo>
                  <a:pt x="3624300" y="723897"/>
                  <a:pt x="3624300" y="723897"/>
                  <a:pt x="3242521" y="1103391"/>
                </a:cubicBezTo>
                <a:cubicBezTo>
                  <a:pt x="3203564" y="1144980"/>
                  <a:pt x="3203564" y="1209961"/>
                  <a:pt x="3242521" y="1248950"/>
                </a:cubicBezTo>
                <a:cubicBezTo>
                  <a:pt x="3281478" y="1287940"/>
                  <a:pt x="3281478" y="1350322"/>
                  <a:pt x="3242521" y="1386712"/>
                </a:cubicBezTo>
                <a:cubicBezTo>
                  <a:pt x="3242521" y="1386712"/>
                  <a:pt x="3242521" y="1386712"/>
                  <a:pt x="3149024" y="1482885"/>
                </a:cubicBezTo>
                <a:cubicBezTo>
                  <a:pt x="3117859" y="1514076"/>
                  <a:pt x="3117859" y="1563463"/>
                  <a:pt x="3149024" y="1592055"/>
                </a:cubicBezTo>
                <a:cubicBezTo>
                  <a:pt x="3177593" y="1623246"/>
                  <a:pt x="3226938" y="1623246"/>
                  <a:pt x="3255507" y="1592055"/>
                </a:cubicBezTo>
                <a:cubicBezTo>
                  <a:pt x="3255507" y="1592055"/>
                  <a:pt x="3255507" y="1592055"/>
                  <a:pt x="3471069" y="1378914"/>
                </a:cubicBezTo>
                <a:cubicBezTo>
                  <a:pt x="3515220" y="1332127"/>
                  <a:pt x="3587940" y="1332127"/>
                  <a:pt x="3632091" y="1378914"/>
                </a:cubicBezTo>
                <a:cubicBezTo>
                  <a:pt x="3676242" y="1423102"/>
                  <a:pt x="3676242" y="1495881"/>
                  <a:pt x="3632091" y="1540069"/>
                </a:cubicBezTo>
                <a:cubicBezTo>
                  <a:pt x="3632091" y="1540069"/>
                  <a:pt x="3632091" y="1540069"/>
                  <a:pt x="3372378" y="1799996"/>
                </a:cubicBezTo>
                <a:cubicBezTo>
                  <a:pt x="3336018" y="1833787"/>
                  <a:pt x="3336018" y="1893570"/>
                  <a:pt x="3372378" y="1927361"/>
                </a:cubicBezTo>
                <a:cubicBezTo>
                  <a:pt x="3408738" y="1963751"/>
                  <a:pt x="3465874" y="1963751"/>
                  <a:pt x="3502234" y="1927361"/>
                </a:cubicBezTo>
                <a:cubicBezTo>
                  <a:pt x="3502234" y="1927361"/>
                  <a:pt x="3502234" y="1927361"/>
                  <a:pt x="3585343" y="1844184"/>
                </a:cubicBezTo>
                <a:cubicBezTo>
                  <a:pt x="3624300" y="1805195"/>
                  <a:pt x="3689228" y="1805195"/>
                  <a:pt x="3728185" y="1844184"/>
                </a:cubicBezTo>
                <a:cubicBezTo>
                  <a:pt x="3767142" y="1885772"/>
                  <a:pt x="3767142" y="1948155"/>
                  <a:pt x="3728185" y="1989743"/>
                </a:cubicBezTo>
                <a:cubicBezTo>
                  <a:pt x="3728185" y="1989743"/>
                  <a:pt x="3728185" y="1989743"/>
                  <a:pt x="2543892" y="3175012"/>
                </a:cubicBezTo>
                <a:cubicBezTo>
                  <a:pt x="2481561" y="3237394"/>
                  <a:pt x="2380273" y="3237394"/>
                  <a:pt x="2320539" y="3175012"/>
                </a:cubicBezTo>
                <a:cubicBezTo>
                  <a:pt x="2268596" y="3123026"/>
                  <a:pt x="2182891" y="3123026"/>
                  <a:pt x="2133545" y="3175012"/>
                </a:cubicBezTo>
                <a:cubicBezTo>
                  <a:pt x="2133545" y="3175012"/>
                  <a:pt x="2133545" y="3175012"/>
                  <a:pt x="2001092" y="3307575"/>
                </a:cubicBezTo>
                <a:cubicBezTo>
                  <a:pt x="1930969" y="3377755"/>
                  <a:pt x="1816695" y="3377755"/>
                  <a:pt x="1746573" y="3307575"/>
                </a:cubicBezTo>
                <a:cubicBezTo>
                  <a:pt x="1679047" y="3237394"/>
                  <a:pt x="1676450" y="3125626"/>
                  <a:pt x="1746573" y="3055445"/>
                </a:cubicBezTo>
                <a:cubicBezTo>
                  <a:pt x="1746573" y="3055445"/>
                  <a:pt x="1746573" y="3055445"/>
                  <a:pt x="1749170" y="3050247"/>
                </a:cubicBezTo>
                <a:cubicBezTo>
                  <a:pt x="1816695" y="2980066"/>
                  <a:pt x="1816695" y="2868298"/>
                  <a:pt x="1743975" y="2800716"/>
                </a:cubicBezTo>
                <a:cubicBezTo>
                  <a:pt x="1676450" y="2733135"/>
                  <a:pt x="1567370" y="2733135"/>
                  <a:pt x="1497248" y="2800716"/>
                </a:cubicBezTo>
                <a:cubicBezTo>
                  <a:pt x="1497248" y="2800716"/>
                  <a:pt x="1497248" y="2800716"/>
                  <a:pt x="1193383" y="3104831"/>
                </a:cubicBezTo>
                <a:cubicBezTo>
                  <a:pt x="1141440" y="3156817"/>
                  <a:pt x="1055735" y="3156817"/>
                  <a:pt x="1003792" y="3104831"/>
                </a:cubicBezTo>
                <a:cubicBezTo>
                  <a:pt x="951850" y="3050247"/>
                  <a:pt x="951850" y="2967070"/>
                  <a:pt x="1003792" y="2915085"/>
                </a:cubicBezTo>
                <a:cubicBezTo>
                  <a:pt x="1003792" y="2915085"/>
                  <a:pt x="1003792" y="2915085"/>
                  <a:pt x="1164815" y="2753930"/>
                </a:cubicBezTo>
                <a:cubicBezTo>
                  <a:pt x="1201175" y="2714940"/>
                  <a:pt x="1201175" y="2652558"/>
                  <a:pt x="1164815" y="2616168"/>
                </a:cubicBezTo>
                <a:cubicBezTo>
                  <a:pt x="1112872" y="2564183"/>
                  <a:pt x="1112872" y="2483605"/>
                  <a:pt x="1164815" y="2431620"/>
                </a:cubicBezTo>
                <a:cubicBezTo>
                  <a:pt x="1198577" y="2397829"/>
                  <a:pt x="1198577" y="2340645"/>
                  <a:pt x="1164815" y="2306855"/>
                </a:cubicBezTo>
                <a:cubicBezTo>
                  <a:pt x="1131052" y="2273064"/>
                  <a:pt x="1073915" y="2273064"/>
                  <a:pt x="1040152" y="2306855"/>
                </a:cubicBezTo>
                <a:cubicBezTo>
                  <a:pt x="1040152" y="2306855"/>
                  <a:pt x="1040152" y="2306855"/>
                  <a:pt x="783036" y="2564183"/>
                </a:cubicBezTo>
                <a:cubicBezTo>
                  <a:pt x="741482" y="2605771"/>
                  <a:pt x="671359" y="2605771"/>
                  <a:pt x="627208" y="2564183"/>
                </a:cubicBezTo>
                <a:cubicBezTo>
                  <a:pt x="585654" y="2519995"/>
                  <a:pt x="585654" y="2449815"/>
                  <a:pt x="627208" y="2408226"/>
                </a:cubicBezTo>
                <a:cubicBezTo>
                  <a:pt x="627208" y="2408226"/>
                  <a:pt x="627208" y="2408226"/>
                  <a:pt x="980418" y="2054725"/>
                </a:cubicBezTo>
                <a:cubicBezTo>
                  <a:pt x="1008987" y="2026133"/>
                  <a:pt x="1008987" y="1979346"/>
                  <a:pt x="980418" y="1953354"/>
                </a:cubicBezTo>
                <a:cubicBezTo>
                  <a:pt x="951850" y="1924761"/>
                  <a:pt x="905101" y="1924761"/>
                  <a:pt x="876533" y="1953354"/>
                </a:cubicBezTo>
                <a:cubicBezTo>
                  <a:pt x="876533" y="1953354"/>
                  <a:pt x="876533" y="1953354"/>
                  <a:pt x="255818" y="2574580"/>
                </a:cubicBezTo>
                <a:cubicBezTo>
                  <a:pt x="196084" y="2631764"/>
                  <a:pt x="102587" y="2631764"/>
                  <a:pt x="42853" y="2574580"/>
                </a:cubicBezTo>
                <a:cubicBezTo>
                  <a:pt x="-14284" y="2514796"/>
                  <a:pt x="-14284" y="2418623"/>
                  <a:pt x="42853" y="2361439"/>
                </a:cubicBezTo>
                <a:cubicBezTo>
                  <a:pt x="42853" y="2361439"/>
                  <a:pt x="42853" y="2361439"/>
                  <a:pt x="554488" y="1849383"/>
                </a:cubicBezTo>
                <a:cubicBezTo>
                  <a:pt x="575265" y="1828588"/>
                  <a:pt x="575265" y="1797397"/>
                  <a:pt x="554488" y="1779202"/>
                </a:cubicBezTo>
                <a:cubicBezTo>
                  <a:pt x="533711" y="1758408"/>
                  <a:pt x="502546" y="1758408"/>
                  <a:pt x="484366" y="1779202"/>
                </a:cubicBezTo>
                <a:cubicBezTo>
                  <a:pt x="484366" y="1779202"/>
                  <a:pt x="484366" y="1779202"/>
                  <a:pt x="320746" y="1942956"/>
                </a:cubicBezTo>
                <a:cubicBezTo>
                  <a:pt x="263609" y="2000140"/>
                  <a:pt x="170113" y="2000140"/>
                  <a:pt x="112976" y="1942956"/>
                </a:cubicBezTo>
                <a:cubicBezTo>
                  <a:pt x="55839" y="1885772"/>
                  <a:pt x="55839" y="1792199"/>
                  <a:pt x="112976" y="1735015"/>
                </a:cubicBezTo>
                <a:cubicBezTo>
                  <a:pt x="112976" y="1735015"/>
                  <a:pt x="112976" y="1735015"/>
                  <a:pt x="177904" y="1670033"/>
                </a:cubicBezTo>
                <a:cubicBezTo>
                  <a:pt x="229847" y="1618047"/>
                  <a:pt x="229847" y="1537470"/>
                  <a:pt x="177904" y="1485484"/>
                </a:cubicBezTo>
                <a:cubicBezTo>
                  <a:pt x="131156" y="1436098"/>
                  <a:pt x="131156" y="1358120"/>
                  <a:pt x="177904" y="1311333"/>
                </a:cubicBezTo>
                <a:cubicBezTo>
                  <a:pt x="227250" y="1261947"/>
                  <a:pt x="227250" y="1181369"/>
                  <a:pt x="175307" y="1134582"/>
                </a:cubicBezTo>
                <a:cubicBezTo>
                  <a:pt x="123364" y="1082597"/>
                  <a:pt x="123364" y="996821"/>
                  <a:pt x="175307" y="947435"/>
                </a:cubicBezTo>
                <a:cubicBezTo>
                  <a:pt x="175307" y="947435"/>
                  <a:pt x="175307" y="947435"/>
                  <a:pt x="1058332" y="100072"/>
                </a:cubicBezTo>
                <a:cubicBezTo>
                  <a:pt x="1112872" y="48086"/>
                  <a:pt x="1195980" y="48086"/>
                  <a:pt x="1250520" y="102671"/>
                </a:cubicBezTo>
                <a:cubicBezTo>
                  <a:pt x="1302463" y="154656"/>
                  <a:pt x="1302463" y="243032"/>
                  <a:pt x="1250520" y="295017"/>
                </a:cubicBezTo>
                <a:cubicBezTo>
                  <a:pt x="1250520" y="295017"/>
                  <a:pt x="1250520" y="295017"/>
                  <a:pt x="1159620" y="385992"/>
                </a:cubicBezTo>
                <a:cubicBezTo>
                  <a:pt x="1120663" y="424981"/>
                  <a:pt x="1120663" y="489963"/>
                  <a:pt x="1159620" y="531551"/>
                </a:cubicBezTo>
                <a:cubicBezTo>
                  <a:pt x="1201175" y="570540"/>
                  <a:pt x="1266103" y="570540"/>
                  <a:pt x="1305060" y="531551"/>
                </a:cubicBezTo>
                <a:cubicBezTo>
                  <a:pt x="1305060" y="531551"/>
                  <a:pt x="1305060" y="531551"/>
                  <a:pt x="1585550" y="248230"/>
                </a:cubicBezTo>
                <a:cubicBezTo>
                  <a:pt x="1637493" y="198844"/>
                  <a:pt x="1718004" y="198844"/>
                  <a:pt x="1767350" y="248230"/>
                </a:cubicBezTo>
                <a:cubicBezTo>
                  <a:pt x="1816695" y="297616"/>
                  <a:pt x="1897206" y="297616"/>
                  <a:pt x="1946552" y="248230"/>
                </a:cubicBezTo>
                <a:cubicBezTo>
                  <a:pt x="1946552" y="248230"/>
                  <a:pt x="1946552" y="248230"/>
                  <a:pt x="2123157" y="71480"/>
                </a:cubicBezTo>
                <a:cubicBezTo>
                  <a:pt x="2169905" y="24693"/>
                  <a:pt x="2245222" y="24693"/>
                  <a:pt x="2291970" y="71480"/>
                </a:cubicBezTo>
                <a:cubicBezTo>
                  <a:pt x="2338719" y="118267"/>
                  <a:pt x="2338719" y="193645"/>
                  <a:pt x="2291970" y="240432"/>
                </a:cubicBezTo>
                <a:cubicBezTo>
                  <a:pt x="2291970" y="240432"/>
                  <a:pt x="2291970" y="240432"/>
                  <a:pt x="2214056" y="318411"/>
                </a:cubicBezTo>
                <a:cubicBezTo>
                  <a:pt x="2190682" y="341804"/>
                  <a:pt x="2190682" y="378194"/>
                  <a:pt x="2214056" y="401587"/>
                </a:cubicBezTo>
                <a:cubicBezTo>
                  <a:pt x="2237431" y="424981"/>
                  <a:pt x="2273791" y="424981"/>
                  <a:pt x="2297165" y="401587"/>
                </a:cubicBezTo>
                <a:cubicBezTo>
                  <a:pt x="2297165" y="401587"/>
                  <a:pt x="2297165" y="401587"/>
                  <a:pt x="2637389" y="58483"/>
                </a:cubicBezTo>
                <a:cubicBezTo>
                  <a:pt x="2676346" y="19494"/>
                  <a:pt x="2726990" y="0"/>
                  <a:pt x="2777634" y="0"/>
                </a:cubicBezTo>
                <a:close/>
              </a:path>
            </a:pathLst>
          </a:custGeom>
          <a:solidFill>
            <a:srgbClr val="056B70"/>
          </a:solidFill>
        </p:spPr>
        <p:txBody>
          <a:bodyPr wrap="square" anchor="ctr">
            <a:noAutofit/>
          </a:bodyPr>
          <a:lstStyle>
            <a:lvl1pPr marL="0" indent="0" algn="ctr">
              <a:buNone/>
              <a:defRPr sz="3200">
                <a:solidFill>
                  <a:srgbClr val="FFFFFF"/>
                </a:solidFill>
                <a:latin typeface="+mj-lt"/>
              </a:defRPr>
            </a:lvl1pPr>
          </a:lstStyle>
          <a:p>
            <a:endParaRPr lang="en-US" dirty="0"/>
          </a:p>
        </p:txBody>
      </p:sp>
      <p:grpSp>
        <p:nvGrpSpPr>
          <p:cNvPr id="6" name="Group 32">
            <a:extLst>
              <a:ext uri="{FF2B5EF4-FFF2-40B4-BE49-F238E27FC236}">
                <a16:creationId xmlns:a16="http://schemas.microsoft.com/office/drawing/2014/main" id="{FFA13F75-DF4C-4F36-838E-061246C9B99A}"/>
              </a:ext>
            </a:extLst>
          </p:cNvPr>
          <p:cNvGrpSpPr/>
          <p:nvPr userDrawn="1"/>
        </p:nvGrpSpPr>
        <p:grpSpPr>
          <a:xfrm>
            <a:off x="6314238" y="-353292"/>
            <a:ext cx="7665515" cy="7685641"/>
            <a:chOff x="4437550" y="-353292"/>
            <a:chExt cx="7665515" cy="7685641"/>
          </a:xfrm>
          <a:solidFill>
            <a:schemeClr val="accent1"/>
          </a:solidFill>
        </p:grpSpPr>
        <p:sp>
          <p:nvSpPr>
            <p:cNvPr id="7" name="Freeform 15">
              <a:extLst>
                <a:ext uri="{FF2B5EF4-FFF2-40B4-BE49-F238E27FC236}">
                  <a16:creationId xmlns:a16="http://schemas.microsoft.com/office/drawing/2014/main" id="{09DE98D0-A98C-44AF-BD4F-0EBB2FBA499B}"/>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13">
              <a:extLst>
                <a:ext uri="{FF2B5EF4-FFF2-40B4-BE49-F238E27FC236}">
                  <a16:creationId xmlns:a16="http://schemas.microsoft.com/office/drawing/2014/main" id="{DEADF74A-8064-430D-BB50-88F821197670}"/>
                </a:ext>
              </a:extLst>
            </p:cNvPr>
            <p:cNvSpPr>
              <a:spLocks noEditPoints="1"/>
            </p:cNvSpPr>
            <p:nvPr/>
          </p:nvSpPr>
          <p:spPr bwMode="auto">
            <a:xfrm>
              <a:off x="11131368" y="540239"/>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EB9FAB5C-3447-4666-8759-245730153175}"/>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6">
              <a:extLst>
                <a:ext uri="{FF2B5EF4-FFF2-40B4-BE49-F238E27FC236}">
                  <a16:creationId xmlns:a16="http://schemas.microsoft.com/office/drawing/2014/main" id="{B14464A6-BDBF-4022-A116-A32422EF9199}"/>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3">
              <a:extLst>
                <a:ext uri="{FF2B5EF4-FFF2-40B4-BE49-F238E27FC236}">
                  <a16:creationId xmlns:a16="http://schemas.microsoft.com/office/drawing/2014/main" id="{FA7C1D63-925E-43B9-8778-F9B2CD3A80ED}"/>
                </a:ext>
              </a:extLst>
            </p:cNvPr>
            <p:cNvSpPr>
              <a:spLocks noEditPoints="1"/>
            </p:cNvSpPr>
            <p:nvPr/>
          </p:nvSpPr>
          <p:spPr bwMode="auto">
            <a:xfrm>
              <a:off x="7591531" y="5867225"/>
              <a:ext cx="334022" cy="30497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5">
              <a:extLst>
                <a:ext uri="{FF2B5EF4-FFF2-40B4-BE49-F238E27FC236}">
                  <a16:creationId xmlns:a16="http://schemas.microsoft.com/office/drawing/2014/main" id="{8656B617-4C3B-4406-9E36-4EF8651FC60A}"/>
                </a:ext>
              </a:extLst>
            </p:cNvPr>
            <p:cNvSpPr>
              <a:spLocks/>
            </p:cNvSpPr>
            <p:nvPr/>
          </p:nvSpPr>
          <p:spPr bwMode="auto">
            <a:xfrm>
              <a:off x="10419914" y="5249487"/>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7D97F86B-1645-4611-80F4-75607382297F}"/>
                </a:ext>
              </a:extLst>
            </p:cNvPr>
            <p:cNvSpPr>
              <a:spLocks/>
            </p:cNvSpPr>
            <p:nvPr/>
          </p:nvSpPr>
          <p:spPr bwMode="auto">
            <a:xfrm>
              <a:off x="5557039" y="-353292"/>
              <a:ext cx="1104631" cy="110831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9">
              <a:extLst>
                <a:ext uri="{FF2B5EF4-FFF2-40B4-BE49-F238E27FC236}">
                  <a16:creationId xmlns:a16="http://schemas.microsoft.com/office/drawing/2014/main" id="{F2238C67-FBEC-43C7-9E23-3A2E3400A6BB}"/>
                </a:ext>
              </a:extLst>
            </p:cNvPr>
            <p:cNvSpPr>
              <a:spLocks/>
            </p:cNvSpPr>
            <p:nvPr/>
          </p:nvSpPr>
          <p:spPr bwMode="auto">
            <a:xfrm>
              <a:off x="8878184" y="6106561"/>
              <a:ext cx="1221709" cy="12257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5002BF65-5BD0-4E7C-8137-3B9510C42769}"/>
                </a:ext>
              </a:extLst>
            </p:cNvPr>
            <p:cNvSpPr>
              <a:spLocks/>
            </p:cNvSpPr>
            <p:nvPr/>
          </p:nvSpPr>
          <p:spPr bwMode="auto">
            <a:xfrm>
              <a:off x="4825269" y="5305197"/>
              <a:ext cx="936781"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CCC71AD8-2404-4CD3-A37A-C9889D28AEAE}"/>
                </a:ext>
              </a:extLst>
            </p:cNvPr>
            <p:cNvSpPr>
              <a:spLocks/>
            </p:cNvSpPr>
            <p:nvPr/>
          </p:nvSpPr>
          <p:spPr bwMode="auto">
            <a:xfrm>
              <a:off x="6359237" y="5249487"/>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13">
              <a:extLst>
                <a:ext uri="{FF2B5EF4-FFF2-40B4-BE49-F238E27FC236}">
                  <a16:creationId xmlns:a16="http://schemas.microsoft.com/office/drawing/2014/main" id="{768380BB-6EB6-4F2C-8BB4-B70428AF9B21}"/>
                </a:ext>
              </a:extLst>
            </p:cNvPr>
            <p:cNvSpPr>
              <a:spLocks noEditPoints="1"/>
            </p:cNvSpPr>
            <p:nvPr/>
          </p:nvSpPr>
          <p:spPr bwMode="auto">
            <a:xfrm>
              <a:off x="7356332" y="173005"/>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8" name="Título 1">
            <a:extLst>
              <a:ext uri="{FF2B5EF4-FFF2-40B4-BE49-F238E27FC236}">
                <a16:creationId xmlns:a16="http://schemas.microsoft.com/office/drawing/2014/main" id="{7F4A5993-1072-4501-80A7-802A448A573C}"/>
              </a:ext>
            </a:extLst>
          </p:cNvPr>
          <p:cNvSpPr>
            <a:spLocks noGrp="1"/>
          </p:cNvSpPr>
          <p:nvPr>
            <p:ph type="title" hasCustomPrompt="1"/>
          </p:nvPr>
        </p:nvSpPr>
        <p:spPr>
          <a:xfrm>
            <a:off x="515098" y="411941"/>
            <a:ext cx="6801552"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19" name="Text Placeholder 4">
            <a:extLst>
              <a:ext uri="{FF2B5EF4-FFF2-40B4-BE49-F238E27FC236}">
                <a16:creationId xmlns:a16="http://schemas.microsoft.com/office/drawing/2014/main" id="{D2FF99C6-0C1B-43FA-8225-54523B28186C}"/>
              </a:ext>
            </a:extLst>
          </p:cNvPr>
          <p:cNvSpPr>
            <a:spLocks noGrp="1"/>
          </p:cNvSpPr>
          <p:nvPr>
            <p:ph type="body" sz="quarter" idx="11" hasCustomPrompt="1"/>
          </p:nvPr>
        </p:nvSpPr>
        <p:spPr>
          <a:xfrm>
            <a:off x="515099" y="1238486"/>
            <a:ext cx="558090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23" name="Grupo 22">
            <a:extLst>
              <a:ext uri="{FF2B5EF4-FFF2-40B4-BE49-F238E27FC236}">
                <a16:creationId xmlns:a16="http://schemas.microsoft.com/office/drawing/2014/main" id="{2712564A-ACDC-4089-BCB2-36C36EC2A1A1}"/>
              </a:ext>
            </a:extLst>
          </p:cNvPr>
          <p:cNvGrpSpPr/>
          <p:nvPr userDrawn="1"/>
        </p:nvGrpSpPr>
        <p:grpSpPr>
          <a:xfrm>
            <a:off x="79022" y="6274420"/>
            <a:ext cx="1676400" cy="495108"/>
            <a:chOff x="10115551" y="5745959"/>
            <a:chExt cx="1676400" cy="495108"/>
          </a:xfrm>
        </p:grpSpPr>
        <p:sp>
          <p:nvSpPr>
            <p:cNvPr id="24" name="CuadroTexto 23">
              <a:extLst>
                <a:ext uri="{FF2B5EF4-FFF2-40B4-BE49-F238E27FC236}">
                  <a16:creationId xmlns:a16="http://schemas.microsoft.com/office/drawing/2014/main" id="{997B2A5D-9B73-4317-8D3F-ABD7E1A7D78C}"/>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25" name="Imagen 24">
              <a:extLst>
                <a:ext uri="{FF2B5EF4-FFF2-40B4-BE49-F238E27FC236}">
                  <a16:creationId xmlns:a16="http://schemas.microsoft.com/office/drawing/2014/main" id="{8EA7BD4C-C2AC-4271-8541-70676D5A45F2}"/>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110252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 &amp; Content (Right)">
    <p:spTree>
      <p:nvGrpSpPr>
        <p:cNvPr id="1" name=""/>
        <p:cNvGrpSpPr/>
        <p:nvPr/>
      </p:nvGrpSpPr>
      <p:grpSpPr>
        <a:xfrm>
          <a:off x="0" y="0"/>
          <a:ext cx="0" cy="0"/>
          <a:chOff x="0" y="0"/>
          <a:chExt cx="0" cy="0"/>
        </a:xfrm>
      </p:grpSpPr>
      <p:sp>
        <p:nvSpPr>
          <p:cNvPr id="35" name="Picture Placeholder 34"/>
          <p:cNvSpPr>
            <a:spLocks noGrp="1"/>
          </p:cNvSpPr>
          <p:nvPr>
            <p:ph type="pic" sz="quarter" idx="10"/>
          </p:nvPr>
        </p:nvSpPr>
        <p:spPr>
          <a:xfrm>
            <a:off x="-1572848" y="49729"/>
            <a:ext cx="7549834" cy="6751747"/>
          </a:xfrm>
          <a:custGeom>
            <a:avLst/>
            <a:gdLst>
              <a:gd name="connsiteX0" fmla="*/ 2777634 w 3757402"/>
              <a:gd name="connsiteY0" fmla="*/ 0 h 3360210"/>
              <a:gd name="connsiteX1" fmla="*/ 2917880 w 3757402"/>
              <a:gd name="connsiteY1" fmla="*/ 58483 h 3360210"/>
              <a:gd name="connsiteX2" fmla="*/ 2917880 w 3757402"/>
              <a:gd name="connsiteY2" fmla="*/ 339205 h 3360210"/>
              <a:gd name="connsiteX3" fmla="*/ 2881520 w 3757402"/>
              <a:gd name="connsiteY3" fmla="*/ 378194 h 3360210"/>
              <a:gd name="connsiteX4" fmla="*/ 2881520 w 3757402"/>
              <a:gd name="connsiteY4" fmla="*/ 534150 h 3360210"/>
              <a:gd name="connsiteX5" fmla="*/ 3037348 w 3757402"/>
              <a:gd name="connsiteY5" fmla="*/ 534150 h 3360210"/>
              <a:gd name="connsiteX6" fmla="*/ 3084096 w 3757402"/>
              <a:gd name="connsiteY6" fmla="*/ 487363 h 3360210"/>
              <a:gd name="connsiteX7" fmla="*/ 3250313 w 3757402"/>
              <a:gd name="connsiteY7" fmla="*/ 487363 h 3360210"/>
              <a:gd name="connsiteX8" fmla="*/ 3250313 w 3757402"/>
              <a:gd name="connsiteY8" fmla="*/ 653717 h 3360210"/>
              <a:gd name="connsiteX9" fmla="*/ 3213953 w 3757402"/>
              <a:gd name="connsiteY9" fmla="*/ 690107 h 3360210"/>
              <a:gd name="connsiteX10" fmla="*/ 3213953 w 3757402"/>
              <a:gd name="connsiteY10" fmla="*/ 747291 h 3360210"/>
              <a:gd name="connsiteX11" fmla="*/ 3271090 w 3757402"/>
              <a:gd name="connsiteY11" fmla="*/ 747291 h 3360210"/>
              <a:gd name="connsiteX12" fmla="*/ 3458083 w 3757402"/>
              <a:gd name="connsiteY12" fmla="*/ 560143 h 3360210"/>
              <a:gd name="connsiteX13" fmla="*/ 3624300 w 3757402"/>
              <a:gd name="connsiteY13" fmla="*/ 560143 h 3360210"/>
              <a:gd name="connsiteX14" fmla="*/ 3624300 w 3757402"/>
              <a:gd name="connsiteY14" fmla="*/ 723897 h 3360210"/>
              <a:gd name="connsiteX15" fmla="*/ 3242521 w 3757402"/>
              <a:gd name="connsiteY15" fmla="*/ 1103391 h 3360210"/>
              <a:gd name="connsiteX16" fmla="*/ 3242521 w 3757402"/>
              <a:gd name="connsiteY16" fmla="*/ 1248950 h 3360210"/>
              <a:gd name="connsiteX17" fmla="*/ 3242521 w 3757402"/>
              <a:gd name="connsiteY17" fmla="*/ 1386712 h 3360210"/>
              <a:gd name="connsiteX18" fmla="*/ 3149024 w 3757402"/>
              <a:gd name="connsiteY18" fmla="*/ 1482885 h 3360210"/>
              <a:gd name="connsiteX19" fmla="*/ 3149024 w 3757402"/>
              <a:gd name="connsiteY19" fmla="*/ 1592055 h 3360210"/>
              <a:gd name="connsiteX20" fmla="*/ 3255507 w 3757402"/>
              <a:gd name="connsiteY20" fmla="*/ 1592055 h 3360210"/>
              <a:gd name="connsiteX21" fmla="*/ 3471069 w 3757402"/>
              <a:gd name="connsiteY21" fmla="*/ 1378914 h 3360210"/>
              <a:gd name="connsiteX22" fmla="*/ 3632091 w 3757402"/>
              <a:gd name="connsiteY22" fmla="*/ 1378914 h 3360210"/>
              <a:gd name="connsiteX23" fmla="*/ 3632091 w 3757402"/>
              <a:gd name="connsiteY23" fmla="*/ 1540069 h 3360210"/>
              <a:gd name="connsiteX24" fmla="*/ 3372378 w 3757402"/>
              <a:gd name="connsiteY24" fmla="*/ 1799996 h 3360210"/>
              <a:gd name="connsiteX25" fmla="*/ 3372378 w 3757402"/>
              <a:gd name="connsiteY25" fmla="*/ 1927361 h 3360210"/>
              <a:gd name="connsiteX26" fmla="*/ 3502234 w 3757402"/>
              <a:gd name="connsiteY26" fmla="*/ 1927361 h 3360210"/>
              <a:gd name="connsiteX27" fmla="*/ 3585343 w 3757402"/>
              <a:gd name="connsiteY27" fmla="*/ 1844184 h 3360210"/>
              <a:gd name="connsiteX28" fmla="*/ 3728185 w 3757402"/>
              <a:gd name="connsiteY28" fmla="*/ 1844184 h 3360210"/>
              <a:gd name="connsiteX29" fmla="*/ 3728185 w 3757402"/>
              <a:gd name="connsiteY29" fmla="*/ 1989743 h 3360210"/>
              <a:gd name="connsiteX30" fmla="*/ 2543892 w 3757402"/>
              <a:gd name="connsiteY30" fmla="*/ 3175012 h 3360210"/>
              <a:gd name="connsiteX31" fmla="*/ 2320539 w 3757402"/>
              <a:gd name="connsiteY31" fmla="*/ 3175012 h 3360210"/>
              <a:gd name="connsiteX32" fmla="*/ 2133545 w 3757402"/>
              <a:gd name="connsiteY32" fmla="*/ 3175012 h 3360210"/>
              <a:gd name="connsiteX33" fmla="*/ 2001092 w 3757402"/>
              <a:gd name="connsiteY33" fmla="*/ 3307575 h 3360210"/>
              <a:gd name="connsiteX34" fmla="*/ 1746573 w 3757402"/>
              <a:gd name="connsiteY34" fmla="*/ 3307575 h 3360210"/>
              <a:gd name="connsiteX35" fmla="*/ 1746573 w 3757402"/>
              <a:gd name="connsiteY35" fmla="*/ 3055445 h 3360210"/>
              <a:gd name="connsiteX36" fmla="*/ 1749170 w 3757402"/>
              <a:gd name="connsiteY36" fmla="*/ 3050247 h 3360210"/>
              <a:gd name="connsiteX37" fmla="*/ 1743975 w 3757402"/>
              <a:gd name="connsiteY37" fmla="*/ 2800716 h 3360210"/>
              <a:gd name="connsiteX38" fmla="*/ 1497248 w 3757402"/>
              <a:gd name="connsiteY38" fmla="*/ 2800716 h 3360210"/>
              <a:gd name="connsiteX39" fmla="*/ 1193383 w 3757402"/>
              <a:gd name="connsiteY39" fmla="*/ 3104831 h 3360210"/>
              <a:gd name="connsiteX40" fmla="*/ 1003792 w 3757402"/>
              <a:gd name="connsiteY40" fmla="*/ 3104831 h 3360210"/>
              <a:gd name="connsiteX41" fmla="*/ 1003792 w 3757402"/>
              <a:gd name="connsiteY41" fmla="*/ 2915085 h 3360210"/>
              <a:gd name="connsiteX42" fmla="*/ 1164815 w 3757402"/>
              <a:gd name="connsiteY42" fmla="*/ 2753930 h 3360210"/>
              <a:gd name="connsiteX43" fmla="*/ 1164815 w 3757402"/>
              <a:gd name="connsiteY43" fmla="*/ 2616168 h 3360210"/>
              <a:gd name="connsiteX44" fmla="*/ 1164815 w 3757402"/>
              <a:gd name="connsiteY44" fmla="*/ 2431620 h 3360210"/>
              <a:gd name="connsiteX45" fmla="*/ 1164815 w 3757402"/>
              <a:gd name="connsiteY45" fmla="*/ 2306855 h 3360210"/>
              <a:gd name="connsiteX46" fmla="*/ 1040152 w 3757402"/>
              <a:gd name="connsiteY46" fmla="*/ 2306855 h 3360210"/>
              <a:gd name="connsiteX47" fmla="*/ 783036 w 3757402"/>
              <a:gd name="connsiteY47" fmla="*/ 2564183 h 3360210"/>
              <a:gd name="connsiteX48" fmla="*/ 627208 w 3757402"/>
              <a:gd name="connsiteY48" fmla="*/ 2564183 h 3360210"/>
              <a:gd name="connsiteX49" fmla="*/ 627208 w 3757402"/>
              <a:gd name="connsiteY49" fmla="*/ 2408226 h 3360210"/>
              <a:gd name="connsiteX50" fmla="*/ 980418 w 3757402"/>
              <a:gd name="connsiteY50" fmla="*/ 2054725 h 3360210"/>
              <a:gd name="connsiteX51" fmla="*/ 980418 w 3757402"/>
              <a:gd name="connsiteY51" fmla="*/ 1953354 h 3360210"/>
              <a:gd name="connsiteX52" fmla="*/ 876533 w 3757402"/>
              <a:gd name="connsiteY52" fmla="*/ 1953354 h 3360210"/>
              <a:gd name="connsiteX53" fmla="*/ 255818 w 3757402"/>
              <a:gd name="connsiteY53" fmla="*/ 2574580 h 3360210"/>
              <a:gd name="connsiteX54" fmla="*/ 42853 w 3757402"/>
              <a:gd name="connsiteY54" fmla="*/ 2574580 h 3360210"/>
              <a:gd name="connsiteX55" fmla="*/ 42853 w 3757402"/>
              <a:gd name="connsiteY55" fmla="*/ 2361439 h 3360210"/>
              <a:gd name="connsiteX56" fmla="*/ 554488 w 3757402"/>
              <a:gd name="connsiteY56" fmla="*/ 1849383 h 3360210"/>
              <a:gd name="connsiteX57" fmla="*/ 554488 w 3757402"/>
              <a:gd name="connsiteY57" fmla="*/ 1779202 h 3360210"/>
              <a:gd name="connsiteX58" fmla="*/ 484366 w 3757402"/>
              <a:gd name="connsiteY58" fmla="*/ 1779202 h 3360210"/>
              <a:gd name="connsiteX59" fmla="*/ 320746 w 3757402"/>
              <a:gd name="connsiteY59" fmla="*/ 1942956 h 3360210"/>
              <a:gd name="connsiteX60" fmla="*/ 112976 w 3757402"/>
              <a:gd name="connsiteY60" fmla="*/ 1942956 h 3360210"/>
              <a:gd name="connsiteX61" fmla="*/ 112976 w 3757402"/>
              <a:gd name="connsiteY61" fmla="*/ 1735015 h 3360210"/>
              <a:gd name="connsiteX62" fmla="*/ 177904 w 3757402"/>
              <a:gd name="connsiteY62" fmla="*/ 1670033 h 3360210"/>
              <a:gd name="connsiteX63" fmla="*/ 177904 w 3757402"/>
              <a:gd name="connsiteY63" fmla="*/ 1485484 h 3360210"/>
              <a:gd name="connsiteX64" fmla="*/ 177904 w 3757402"/>
              <a:gd name="connsiteY64" fmla="*/ 1311333 h 3360210"/>
              <a:gd name="connsiteX65" fmla="*/ 175307 w 3757402"/>
              <a:gd name="connsiteY65" fmla="*/ 1134582 h 3360210"/>
              <a:gd name="connsiteX66" fmla="*/ 175307 w 3757402"/>
              <a:gd name="connsiteY66" fmla="*/ 947435 h 3360210"/>
              <a:gd name="connsiteX67" fmla="*/ 1058332 w 3757402"/>
              <a:gd name="connsiteY67" fmla="*/ 100072 h 3360210"/>
              <a:gd name="connsiteX68" fmla="*/ 1250520 w 3757402"/>
              <a:gd name="connsiteY68" fmla="*/ 102671 h 3360210"/>
              <a:gd name="connsiteX69" fmla="*/ 1250520 w 3757402"/>
              <a:gd name="connsiteY69" fmla="*/ 295017 h 3360210"/>
              <a:gd name="connsiteX70" fmla="*/ 1159620 w 3757402"/>
              <a:gd name="connsiteY70" fmla="*/ 385992 h 3360210"/>
              <a:gd name="connsiteX71" fmla="*/ 1159620 w 3757402"/>
              <a:gd name="connsiteY71" fmla="*/ 531551 h 3360210"/>
              <a:gd name="connsiteX72" fmla="*/ 1305060 w 3757402"/>
              <a:gd name="connsiteY72" fmla="*/ 531551 h 3360210"/>
              <a:gd name="connsiteX73" fmla="*/ 1585550 w 3757402"/>
              <a:gd name="connsiteY73" fmla="*/ 248230 h 3360210"/>
              <a:gd name="connsiteX74" fmla="*/ 1767350 w 3757402"/>
              <a:gd name="connsiteY74" fmla="*/ 248230 h 3360210"/>
              <a:gd name="connsiteX75" fmla="*/ 1946552 w 3757402"/>
              <a:gd name="connsiteY75" fmla="*/ 248230 h 3360210"/>
              <a:gd name="connsiteX76" fmla="*/ 2123157 w 3757402"/>
              <a:gd name="connsiteY76" fmla="*/ 71480 h 3360210"/>
              <a:gd name="connsiteX77" fmla="*/ 2291970 w 3757402"/>
              <a:gd name="connsiteY77" fmla="*/ 71480 h 3360210"/>
              <a:gd name="connsiteX78" fmla="*/ 2291970 w 3757402"/>
              <a:gd name="connsiteY78" fmla="*/ 240432 h 3360210"/>
              <a:gd name="connsiteX79" fmla="*/ 2214056 w 3757402"/>
              <a:gd name="connsiteY79" fmla="*/ 318411 h 3360210"/>
              <a:gd name="connsiteX80" fmla="*/ 2214056 w 3757402"/>
              <a:gd name="connsiteY80" fmla="*/ 401587 h 3360210"/>
              <a:gd name="connsiteX81" fmla="*/ 2297165 w 3757402"/>
              <a:gd name="connsiteY81" fmla="*/ 401587 h 3360210"/>
              <a:gd name="connsiteX82" fmla="*/ 2637389 w 3757402"/>
              <a:gd name="connsiteY82" fmla="*/ 58483 h 3360210"/>
              <a:gd name="connsiteX83" fmla="*/ 2777634 w 3757402"/>
              <a:gd name="connsiteY83" fmla="*/ 0 h 336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3757402" h="3360210">
                <a:moveTo>
                  <a:pt x="2777634" y="0"/>
                </a:moveTo>
                <a:cubicBezTo>
                  <a:pt x="2828279" y="0"/>
                  <a:pt x="2878923" y="19494"/>
                  <a:pt x="2917880" y="58483"/>
                </a:cubicBezTo>
                <a:cubicBezTo>
                  <a:pt x="2995794" y="136462"/>
                  <a:pt x="2995794" y="261227"/>
                  <a:pt x="2917880" y="339205"/>
                </a:cubicBezTo>
                <a:cubicBezTo>
                  <a:pt x="2917880" y="339205"/>
                  <a:pt x="2917880" y="339205"/>
                  <a:pt x="2881520" y="378194"/>
                </a:cubicBezTo>
                <a:cubicBezTo>
                  <a:pt x="2837368" y="419782"/>
                  <a:pt x="2837368" y="489963"/>
                  <a:pt x="2881520" y="534150"/>
                </a:cubicBezTo>
                <a:cubicBezTo>
                  <a:pt x="2925671" y="578338"/>
                  <a:pt x="2995794" y="578338"/>
                  <a:pt x="3037348" y="534150"/>
                </a:cubicBezTo>
                <a:cubicBezTo>
                  <a:pt x="3037348" y="534150"/>
                  <a:pt x="3037348" y="534150"/>
                  <a:pt x="3084096" y="487363"/>
                </a:cubicBezTo>
                <a:cubicBezTo>
                  <a:pt x="3130844" y="440576"/>
                  <a:pt x="3206161" y="440576"/>
                  <a:pt x="3250313" y="487363"/>
                </a:cubicBezTo>
                <a:cubicBezTo>
                  <a:pt x="3297061" y="531551"/>
                  <a:pt x="3297061" y="606930"/>
                  <a:pt x="3250313" y="653717"/>
                </a:cubicBezTo>
                <a:cubicBezTo>
                  <a:pt x="3250313" y="653717"/>
                  <a:pt x="3250313" y="653717"/>
                  <a:pt x="3213953" y="690107"/>
                </a:cubicBezTo>
                <a:cubicBezTo>
                  <a:pt x="3198370" y="705702"/>
                  <a:pt x="3198370" y="731695"/>
                  <a:pt x="3213953" y="747291"/>
                </a:cubicBezTo>
                <a:cubicBezTo>
                  <a:pt x="3229536" y="762886"/>
                  <a:pt x="3255507" y="762886"/>
                  <a:pt x="3271090" y="747291"/>
                </a:cubicBezTo>
                <a:cubicBezTo>
                  <a:pt x="3271090" y="747291"/>
                  <a:pt x="3271090" y="747291"/>
                  <a:pt x="3458083" y="560143"/>
                </a:cubicBezTo>
                <a:cubicBezTo>
                  <a:pt x="3504832" y="515955"/>
                  <a:pt x="3577551" y="515955"/>
                  <a:pt x="3624300" y="560143"/>
                </a:cubicBezTo>
                <a:cubicBezTo>
                  <a:pt x="3668451" y="604331"/>
                  <a:pt x="3668451" y="679710"/>
                  <a:pt x="3624300" y="723897"/>
                </a:cubicBezTo>
                <a:cubicBezTo>
                  <a:pt x="3624300" y="723897"/>
                  <a:pt x="3624300" y="723897"/>
                  <a:pt x="3242521" y="1103391"/>
                </a:cubicBezTo>
                <a:cubicBezTo>
                  <a:pt x="3203564" y="1144980"/>
                  <a:pt x="3203564" y="1209961"/>
                  <a:pt x="3242521" y="1248950"/>
                </a:cubicBezTo>
                <a:cubicBezTo>
                  <a:pt x="3281478" y="1287940"/>
                  <a:pt x="3281478" y="1350322"/>
                  <a:pt x="3242521" y="1386712"/>
                </a:cubicBezTo>
                <a:cubicBezTo>
                  <a:pt x="3242521" y="1386712"/>
                  <a:pt x="3242521" y="1386712"/>
                  <a:pt x="3149024" y="1482885"/>
                </a:cubicBezTo>
                <a:cubicBezTo>
                  <a:pt x="3117859" y="1514076"/>
                  <a:pt x="3117859" y="1563463"/>
                  <a:pt x="3149024" y="1592055"/>
                </a:cubicBezTo>
                <a:cubicBezTo>
                  <a:pt x="3177593" y="1623246"/>
                  <a:pt x="3226938" y="1623246"/>
                  <a:pt x="3255507" y="1592055"/>
                </a:cubicBezTo>
                <a:cubicBezTo>
                  <a:pt x="3255507" y="1592055"/>
                  <a:pt x="3255507" y="1592055"/>
                  <a:pt x="3471069" y="1378914"/>
                </a:cubicBezTo>
                <a:cubicBezTo>
                  <a:pt x="3515220" y="1332127"/>
                  <a:pt x="3587940" y="1332127"/>
                  <a:pt x="3632091" y="1378914"/>
                </a:cubicBezTo>
                <a:cubicBezTo>
                  <a:pt x="3676242" y="1423102"/>
                  <a:pt x="3676242" y="1495881"/>
                  <a:pt x="3632091" y="1540069"/>
                </a:cubicBezTo>
                <a:cubicBezTo>
                  <a:pt x="3632091" y="1540069"/>
                  <a:pt x="3632091" y="1540069"/>
                  <a:pt x="3372378" y="1799996"/>
                </a:cubicBezTo>
                <a:cubicBezTo>
                  <a:pt x="3336018" y="1833787"/>
                  <a:pt x="3336018" y="1893570"/>
                  <a:pt x="3372378" y="1927361"/>
                </a:cubicBezTo>
                <a:cubicBezTo>
                  <a:pt x="3408738" y="1963751"/>
                  <a:pt x="3465874" y="1963751"/>
                  <a:pt x="3502234" y="1927361"/>
                </a:cubicBezTo>
                <a:cubicBezTo>
                  <a:pt x="3502234" y="1927361"/>
                  <a:pt x="3502234" y="1927361"/>
                  <a:pt x="3585343" y="1844184"/>
                </a:cubicBezTo>
                <a:cubicBezTo>
                  <a:pt x="3624300" y="1805195"/>
                  <a:pt x="3689228" y="1805195"/>
                  <a:pt x="3728185" y="1844184"/>
                </a:cubicBezTo>
                <a:cubicBezTo>
                  <a:pt x="3767142" y="1885772"/>
                  <a:pt x="3767142" y="1948155"/>
                  <a:pt x="3728185" y="1989743"/>
                </a:cubicBezTo>
                <a:cubicBezTo>
                  <a:pt x="3728185" y="1989743"/>
                  <a:pt x="3728185" y="1989743"/>
                  <a:pt x="2543892" y="3175012"/>
                </a:cubicBezTo>
                <a:cubicBezTo>
                  <a:pt x="2481561" y="3237394"/>
                  <a:pt x="2380273" y="3237394"/>
                  <a:pt x="2320539" y="3175012"/>
                </a:cubicBezTo>
                <a:cubicBezTo>
                  <a:pt x="2268596" y="3123026"/>
                  <a:pt x="2182891" y="3123026"/>
                  <a:pt x="2133545" y="3175012"/>
                </a:cubicBezTo>
                <a:cubicBezTo>
                  <a:pt x="2133545" y="3175012"/>
                  <a:pt x="2133545" y="3175012"/>
                  <a:pt x="2001092" y="3307575"/>
                </a:cubicBezTo>
                <a:cubicBezTo>
                  <a:pt x="1930969" y="3377755"/>
                  <a:pt x="1816695" y="3377755"/>
                  <a:pt x="1746573" y="3307575"/>
                </a:cubicBezTo>
                <a:cubicBezTo>
                  <a:pt x="1679047" y="3237394"/>
                  <a:pt x="1676450" y="3125626"/>
                  <a:pt x="1746573" y="3055445"/>
                </a:cubicBezTo>
                <a:cubicBezTo>
                  <a:pt x="1746573" y="3055445"/>
                  <a:pt x="1746573" y="3055445"/>
                  <a:pt x="1749170" y="3050247"/>
                </a:cubicBezTo>
                <a:cubicBezTo>
                  <a:pt x="1816695" y="2980066"/>
                  <a:pt x="1816695" y="2868298"/>
                  <a:pt x="1743975" y="2800716"/>
                </a:cubicBezTo>
                <a:cubicBezTo>
                  <a:pt x="1676450" y="2733135"/>
                  <a:pt x="1567370" y="2733135"/>
                  <a:pt x="1497248" y="2800716"/>
                </a:cubicBezTo>
                <a:cubicBezTo>
                  <a:pt x="1497248" y="2800716"/>
                  <a:pt x="1497248" y="2800716"/>
                  <a:pt x="1193383" y="3104831"/>
                </a:cubicBezTo>
                <a:cubicBezTo>
                  <a:pt x="1141440" y="3156817"/>
                  <a:pt x="1055735" y="3156817"/>
                  <a:pt x="1003792" y="3104831"/>
                </a:cubicBezTo>
                <a:cubicBezTo>
                  <a:pt x="951850" y="3050247"/>
                  <a:pt x="951850" y="2967070"/>
                  <a:pt x="1003792" y="2915085"/>
                </a:cubicBezTo>
                <a:cubicBezTo>
                  <a:pt x="1003792" y="2915085"/>
                  <a:pt x="1003792" y="2915085"/>
                  <a:pt x="1164815" y="2753930"/>
                </a:cubicBezTo>
                <a:cubicBezTo>
                  <a:pt x="1201175" y="2714940"/>
                  <a:pt x="1201175" y="2652558"/>
                  <a:pt x="1164815" y="2616168"/>
                </a:cubicBezTo>
                <a:cubicBezTo>
                  <a:pt x="1112872" y="2564183"/>
                  <a:pt x="1112872" y="2483605"/>
                  <a:pt x="1164815" y="2431620"/>
                </a:cubicBezTo>
                <a:cubicBezTo>
                  <a:pt x="1198577" y="2397829"/>
                  <a:pt x="1198577" y="2340645"/>
                  <a:pt x="1164815" y="2306855"/>
                </a:cubicBezTo>
                <a:cubicBezTo>
                  <a:pt x="1131052" y="2273064"/>
                  <a:pt x="1073915" y="2273064"/>
                  <a:pt x="1040152" y="2306855"/>
                </a:cubicBezTo>
                <a:cubicBezTo>
                  <a:pt x="1040152" y="2306855"/>
                  <a:pt x="1040152" y="2306855"/>
                  <a:pt x="783036" y="2564183"/>
                </a:cubicBezTo>
                <a:cubicBezTo>
                  <a:pt x="741482" y="2605771"/>
                  <a:pt x="671359" y="2605771"/>
                  <a:pt x="627208" y="2564183"/>
                </a:cubicBezTo>
                <a:cubicBezTo>
                  <a:pt x="585654" y="2519995"/>
                  <a:pt x="585654" y="2449815"/>
                  <a:pt x="627208" y="2408226"/>
                </a:cubicBezTo>
                <a:cubicBezTo>
                  <a:pt x="627208" y="2408226"/>
                  <a:pt x="627208" y="2408226"/>
                  <a:pt x="980418" y="2054725"/>
                </a:cubicBezTo>
                <a:cubicBezTo>
                  <a:pt x="1008987" y="2026133"/>
                  <a:pt x="1008987" y="1979346"/>
                  <a:pt x="980418" y="1953354"/>
                </a:cubicBezTo>
                <a:cubicBezTo>
                  <a:pt x="951850" y="1924761"/>
                  <a:pt x="905101" y="1924761"/>
                  <a:pt x="876533" y="1953354"/>
                </a:cubicBezTo>
                <a:cubicBezTo>
                  <a:pt x="876533" y="1953354"/>
                  <a:pt x="876533" y="1953354"/>
                  <a:pt x="255818" y="2574580"/>
                </a:cubicBezTo>
                <a:cubicBezTo>
                  <a:pt x="196084" y="2631764"/>
                  <a:pt x="102587" y="2631764"/>
                  <a:pt x="42853" y="2574580"/>
                </a:cubicBezTo>
                <a:cubicBezTo>
                  <a:pt x="-14284" y="2514796"/>
                  <a:pt x="-14284" y="2418623"/>
                  <a:pt x="42853" y="2361439"/>
                </a:cubicBezTo>
                <a:cubicBezTo>
                  <a:pt x="42853" y="2361439"/>
                  <a:pt x="42853" y="2361439"/>
                  <a:pt x="554488" y="1849383"/>
                </a:cubicBezTo>
                <a:cubicBezTo>
                  <a:pt x="575265" y="1828588"/>
                  <a:pt x="575265" y="1797397"/>
                  <a:pt x="554488" y="1779202"/>
                </a:cubicBezTo>
                <a:cubicBezTo>
                  <a:pt x="533711" y="1758408"/>
                  <a:pt x="502546" y="1758408"/>
                  <a:pt x="484366" y="1779202"/>
                </a:cubicBezTo>
                <a:cubicBezTo>
                  <a:pt x="484366" y="1779202"/>
                  <a:pt x="484366" y="1779202"/>
                  <a:pt x="320746" y="1942956"/>
                </a:cubicBezTo>
                <a:cubicBezTo>
                  <a:pt x="263609" y="2000140"/>
                  <a:pt x="170113" y="2000140"/>
                  <a:pt x="112976" y="1942956"/>
                </a:cubicBezTo>
                <a:cubicBezTo>
                  <a:pt x="55839" y="1885772"/>
                  <a:pt x="55839" y="1792199"/>
                  <a:pt x="112976" y="1735015"/>
                </a:cubicBezTo>
                <a:cubicBezTo>
                  <a:pt x="112976" y="1735015"/>
                  <a:pt x="112976" y="1735015"/>
                  <a:pt x="177904" y="1670033"/>
                </a:cubicBezTo>
                <a:cubicBezTo>
                  <a:pt x="229847" y="1618047"/>
                  <a:pt x="229847" y="1537470"/>
                  <a:pt x="177904" y="1485484"/>
                </a:cubicBezTo>
                <a:cubicBezTo>
                  <a:pt x="131156" y="1436098"/>
                  <a:pt x="131156" y="1358120"/>
                  <a:pt x="177904" y="1311333"/>
                </a:cubicBezTo>
                <a:cubicBezTo>
                  <a:pt x="227250" y="1261947"/>
                  <a:pt x="227250" y="1181369"/>
                  <a:pt x="175307" y="1134582"/>
                </a:cubicBezTo>
                <a:cubicBezTo>
                  <a:pt x="123364" y="1082597"/>
                  <a:pt x="123364" y="996821"/>
                  <a:pt x="175307" y="947435"/>
                </a:cubicBezTo>
                <a:cubicBezTo>
                  <a:pt x="175307" y="947435"/>
                  <a:pt x="175307" y="947435"/>
                  <a:pt x="1058332" y="100072"/>
                </a:cubicBezTo>
                <a:cubicBezTo>
                  <a:pt x="1112872" y="48086"/>
                  <a:pt x="1195980" y="48086"/>
                  <a:pt x="1250520" y="102671"/>
                </a:cubicBezTo>
                <a:cubicBezTo>
                  <a:pt x="1302463" y="154656"/>
                  <a:pt x="1302463" y="243032"/>
                  <a:pt x="1250520" y="295017"/>
                </a:cubicBezTo>
                <a:cubicBezTo>
                  <a:pt x="1250520" y="295017"/>
                  <a:pt x="1250520" y="295017"/>
                  <a:pt x="1159620" y="385992"/>
                </a:cubicBezTo>
                <a:cubicBezTo>
                  <a:pt x="1120663" y="424981"/>
                  <a:pt x="1120663" y="489963"/>
                  <a:pt x="1159620" y="531551"/>
                </a:cubicBezTo>
                <a:cubicBezTo>
                  <a:pt x="1201175" y="570540"/>
                  <a:pt x="1266103" y="570540"/>
                  <a:pt x="1305060" y="531551"/>
                </a:cubicBezTo>
                <a:cubicBezTo>
                  <a:pt x="1305060" y="531551"/>
                  <a:pt x="1305060" y="531551"/>
                  <a:pt x="1585550" y="248230"/>
                </a:cubicBezTo>
                <a:cubicBezTo>
                  <a:pt x="1637493" y="198844"/>
                  <a:pt x="1718004" y="198844"/>
                  <a:pt x="1767350" y="248230"/>
                </a:cubicBezTo>
                <a:cubicBezTo>
                  <a:pt x="1816695" y="297616"/>
                  <a:pt x="1897206" y="297616"/>
                  <a:pt x="1946552" y="248230"/>
                </a:cubicBezTo>
                <a:cubicBezTo>
                  <a:pt x="1946552" y="248230"/>
                  <a:pt x="1946552" y="248230"/>
                  <a:pt x="2123157" y="71480"/>
                </a:cubicBezTo>
                <a:cubicBezTo>
                  <a:pt x="2169905" y="24693"/>
                  <a:pt x="2245222" y="24693"/>
                  <a:pt x="2291970" y="71480"/>
                </a:cubicBezTo>
                <a:cubicBezTo>
                  <a:pt x="2338719" y="118267"/>
                  <a:pt x="2338719" y="193645"/>
                  <a:pt x="2291970" y="240432"/>
                </a:cubicBezTo>
                <a:cubicBezTo>
                  <a:pt x="2291970" y="240432"/>
                  <a:pt x="2291970" y="240432"/>
                  <a:pt x="2214056" y="318411"/>
                </a:cubicBezTo>
                <a:cubicBezTo>
                  <a:pt x="2190682" y="341804"/>
                  <a:pt x="2190682" y="378194"/>
                  <a:pt x="2214056" y="401587"/>
                </a:cubicBezTo>
                <a:cubicBezTo>
                  <a:pt x="2237431" y="424981"/>
                  <a:pt x="2273791" y="424981"/>
                  <a:pt x="2297165" y="401587"/>
                </a:cubicBezTo>
                <a:cubicBezTo>
                  <a:pt x="2297165" y="401587"/>
                  <a:pt x="2297165" y="401587"/>
                  <a:pt x="2637389" y="58483"/>
                </a:cubicBezTo>
                <a:cubicBezTo>
                  <a:pt x="2676346" y="19494"/>
                  <a:pt x="2726990" y="0"/>
                  <a:pt x="2777634" y="0"/>
                </a:cubicBezTo>
                <a:close/>
              </a:path>
            </a:pathLst>
          </a:custGeom>
          <a:solidFill>
            <a:srgbClr val="056B70"/>
          </a:solidFill>
        </p:spPr>
        <p:txBody>
          <a:bodyPr wrap="square" anchor="ctr">
            <a:noAutofit/>
          </a:bodyPr>
          <a:lstStyle>
            <a:lvl1pPr marL="0" indent="0" algn="ctr">
              <a:buNone/>
              <a:defRPr sz="3200">
                <a:solidFill>
                  <a:srgbClr val="FFFFFF"/>
                </a:solidFill>
                <a:latin typeface="+mj-lt"/>
              </a:defRPr>
            </a:lvl1pPr>
          </a:lstStyle>
          <a:p>
            <a:endParaRPr lang="en-US" dirty="0"/>
          </a:p>
        </p:txBody>
      </p:sp>
      <p:grpSp>
        <p:nvGrpSpPr>
          <p:cNvPr id="6" name="Group 32">
            <a:extLst>
              <a:ext uri="{FF2B5EF4-FFF2-40B4-BE49-F238E27FC236}">
                <a16:creationId xmlns:a16="http://schemas.microsoft.com/office/drawing/2014/main" id="{FFA13F75-DF4C-4F36-838E-061246C9B99A}"/>
              </a:ext>
            </a:extLst>
          </p:cNvPr>
          <p:cNvGrpSpPr/>
          <p:nvPr userDrawn="1"/>
        </p:nvGrpSpPr>
        <p:grpSpPr>
          <a:xfrm>
            <a:off x="-1859698" y="-353292"/>
            <a:ext cx="7665515" cy="7685641"/>
            <a:chOff x="4437550" y="-353292"/>
            <a:chExt cx="7665515" cy="7685641"/>
          </a:xfrm>
          <a:solidFill>
            <a:schemeClr val="accent1"/>
          </a:solidFill>
        </p:grpSpPr>
        <p:sp>
          <p:nvSpPr>
            <p:cNvPr id="7" name="Freeform 15">
              <a:extLst>
                <a:ext uri="{FF2B5EF4-FFF2-40B4-BE49-F238E27FC236}">
                  <a16:creationId xmlns:a16="http://schemas.microsoft.com/office/drawing/2014/main" id="{09DE98D0-A98C-44AF-BD4F-0EBB2FBA499B}"/>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13">
              <a:extLst>
                <a:ext uri="{FF2B5EF4-FFF2-40B4-BE49-F238E27FC236}">
                  <a16:creationId xmlns:a16="http://schemas.microsoft.com/office/drawing/2014/main" id="{DEADF74A-8064-430D-BB50-88F821197670}"/>
                </a:ext>
              </a:extLst>
            </p:cNvPr>
            <p:cNvSpPr>
              <a:spLocks noEditPoints="1"/>
            </p:cNvSpPr>
            <p:nvPr/>
          </p:nvSpPr>
          <p:spPr bwMode="auto">
            <a:xfrm>
              <a:off x="11131368" y="540239"/>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EB9FAB5C-3447-4666-8759-245730153175}"/>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6">
              <a:extLst>
                <a:ext uri="{FF2B5EF4-FFF2-40B4-BE49-F238E27FC236}">
                  <a16:creationId xmlns:a16="http://schemas.microsoft.com/office/drawing/2014/main" id="{B14464A6-BDBF-4022-A116-A32422EF9199}"/>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3">
              <a:extLst>
                <a:ext uri="{FF2B5EF4-FFF2-40B4-BE49-F238E27FC236}">
                  <a16:creationId xmlns:a16="http://schemas.microsoft.com/office/drawing/2014/main" id="{FA7C1D63-925E-43B9-8778-F9B2CD3A80ED}"/>
                </a:ext>
              </a:extLst>
            </p:cNvPr>
            <p:cNvSpPr>
              <a:spLocks noEditPoints="1"/>
            </p:cNvSpPr>
            <p:nvPr/>
          </p:nvSpPr>
          <p:spPr bwMode="auto">
            <a:xfrm>
              <a:off x="7591531" y="5867225"/>
              <a:ext cx="334022" cy="30497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5">
              <a:extLst>
                <a:ext uri="{FF2B5EF4-FFF2-40B4-BE49-F238E27FC236}">
                  <a16:creationId xmlns:a16="http://schemas.microsoft.com/office/drawing/2014/main" id="{8656B617-4C3B-4406-9E36-4EF8651FC60A}"/>
                </a:ext>
              </a:extLst>
            </p:cNvPr>
            <p:cNvSpPr>
              <a:spLocks/>
            </p:cNvSpPr>
            <p:nvPr/>
          </p:nvSpPr>
          <p:spPr bwMode="auto">
            <a:xfrm>
              <a:off x="10419914" y="5249487"/>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7D97F86B-1645-4611-80F4-75607382297F}"/>
                </a:ext>
              </a:extLst>
            </p:cNvPr>
            <p:cNvSpPr>
              <a:spLocks/>
            </p:cNvSpPr>
            <p:nvPr/>
          </p:nvSpPr>
          <p:spPr bwMode="auto">
            <a:xfrm>
              <a:off x="5557039" y="-353292"/>
              <a:ext cx="1104631" cy="110831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9">
              <a:extLst>
                <a:ext uri="{FF2B5EF4-FFF2-40B4-BE49-F238E27FC236}">
                  <a16:creationId xmlns:a16="http://schemas.microsoft.com/office/drawing/2014/main" id="{F2238C67-FBEC-43C7-9E23-3A2E3400A6BB}"/>
                </a:ext>
              </a:extLst>
            </p:cNvPr>
            <p:cNvSpPr>
              <a:spLocks/>
            </p:cNvSpPr>
            <p:nvPr/>
          </p:nvSpPr>
          <p:spPr bwMode="auto">
            <a:xfrm>
              <a:off x="8878184" y="6106561"/>
              <a:ext cx="1221709" cy="12257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5002BF65-5BD0-4E7C-8137-3B9510C42769}"/>
                </a:ext>
              </a:extLst>
            </p:cNvPr>
            <p:cNvSpPr>
              <a:spLocks/>
            </p:cNvSpPr>
            <p:nvPr/>
          </p:nvSpPr>
          <p:spPr bwMode="auto">
            <a:xfrm>
              <a:off x="4825269" y="5305197"/>
              <a:ext cx="936781"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CCC71AD8-2404-4CD3-A37A-C9889D28AEAE}"/>
                </a:ext>
              </a:extLst>
            </p:cNvPr>
            <p:cNvSpPr>
              <a:spLocks/>
            </p:cNvSpPr>
            <p:nvPr/>
          </p:nvSpPr>
          <p:spPr bwMode="auto">
            <a:xfrm>
              <a:off x="6359237" y="5249487"/>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13">
              <a:extLst>
                <a:ext uri="{FF2B5EF4-FFF2-40B4-BE49-F238E27FC236}">
                  <a16:creationId xmlns:a16="http://schemas.microsoft.com/office/drawing/2014/main" id="{768380BB-6EB6-4F2C-8BB4-B70428AF9B21}"/>
                </a:ext>
              </a:extLst>
            </p:cNvPr>
            <p:cNvSpPr>
              <a:spLocks noEditPoints="1"/>
            </p:cNvSpPr>
            <p:nvPr/>
          </p:nvSpPr>
          <p:spPr bwMode="auto">
            <a:xfrm>
              <a:off x="7356332" y="173005"/>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8" name="Título 1">
            <a:extLst>
              <a:ext uri="{FF2B5EF4-FFF2-40B4-BE49-F238E27FC236}">
                <a16:creationId xmlns:a16="http://schemas.microsoft.com/office/drawing/2014/main" id="{7F4A5993-1072-4501-80A7-802A448A573C}"/>
              </a:ext>
            </a:extLst>
          </p:cNvPr>
          <p:cNvSpPr>
            <a:spLocks noGrp="1"/>
          </p:cNvSpPr>
          <p:nvPr>
            <p:ph type="title" hasCustomPrompt="1"/>
          </p:nvPr>
        </p:nvSpPr>
        <p:spPr>
          <a:xfrm>
            <a:off x="6096000" y="411941"/>
            <a:ext cx="5854810"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19" name="Text Placeholder 4">
            <a:extLst>
              <a:ext uri="{FF2B5EF4-FFF2-40B4-BE49-F238E27FC236}">
                <a16:creationId xmlns:a16="http://schemas.microsoft.com/office/drawing/2014/main" id="{D2FF99C6-0C1B-43FA-8225-54523B28186C}"/>
              </a:ext>
            </a:extLst>
          </p:cNvPr>
          <p:cNvSpPr>
            <a:spLocks noGrp="1"/>
          </p:cNvSpPr>
          <p:nvPr>
            <p:ph type="body" sz="quarter" idx="11" hasCustomPrompt="1"/>
          </p:nvPr>
        </p:nvSpPr>
        <p:spPr>
          <a:xfrm>
            <a:off x="6077856" y="1238486"/>
            <a:ext cx="5872954"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20" name="Grupo 19">
            <a:extLst>
              <a:ext uri="{FF2B5EF4-FFF2-40B4-BE49-F238E27FC236}">
                <a16:creationId xmlns:a16="http://schemas.microsoft.com/office/drawing/2014/main" id="{51118200-4E65-475D-93E1-6D8963B5D968}"/>
              </a:ext>
            </a:extLst>
          </p:cNvPr>
          <p:cNvGrpSpPr/>
          <p:nvPr userDrawn="1"/>
        </p:nvGrpSpPr>
        <p:grpSpPr>
          <a:xfrm>
            <a:off x="10436578" y="6274420"/>
            <a:ext cx="1676400" cy="495108"/>
            <a:chOff x="10115551" y="5745959"/>
            <a:chExt cx="1676400" cy="495108"/>
          </a:xfrm>
        </p:grpSpPr>
        <p:sp>
          <p:nvSpPr>
            <p:cNvPr id="21" name="CuadroTexto 20">
              <a:extLst>
                <a:ext uri="{FF2B5EF4-FFF2-40B4-BE49-F238E27FC236}">
                  <a16:creationId xmlns:a16="http://schemas.microsoft.com/office/drawing/2014/main" id="{B6F8CD4A-28EB-43D2-85FB-DBA4D97CB9D0}"/>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22" name="Imagen 21">
              <a:extLst>
                <a:ext uri="{FF2B5EF4-FFF2-40B4-BE49-F238E27FC236}">
                  <a16:creationId xmlns:a16="http://schemas.microsoft.com/office/drawing/2014/main" id="{ADEBFA13-4990-4E3B-88DD-B9EAD3A2C66F}"/>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23467045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 &amp; Title">
    <p:spTree>
      <p:nvGrpSpPr>
        <p:cNvPr id="1" name=""/>
        <p:cNvGrpSpPr/>
        <p:nvPr/>
      </p:nvGrpSpPr>
      <p:grpSpPr>
        <a:xfrm>
          <a:off x="0" y="0"/>
          <a:ext cx="0" cy="0"/>
          <a:chOff x="0" y="0"/>
          <a:chExt cx="0" cy="0"/>
        </a:xfrm>
      </p:grpSpPr>
      <p:sp>
        <p:nvSpPr>
          <p:cNvPr id="35" name="Picture Placeholder 34"/>
          <p:cNvSpPr>
            <a:spLocks noGrp="1"/>
          </p:cNvSpPr>
          <p:nvPr>
            <p:ph type="pic" sz="quarter" idx="10"/>
          </p:nvPr>
        </p:nvSpPr>
        <p:spPr>
          <a:xfrm>
            <a:off x="2853508" y="-1643098"/>
            <a:ext cx="6484984" cy="5799461"/>
          </a:xfrm>
          <a:custGeom>
            <a:avLst/>
            <a:gdLst>
              <a:gd name="connsiteX0" fmla="*/ 2777634 w 3757402"/>
              <a:gd name="connsiteY0" fmla="*/ 0 h 3360210"/>
              <a:gd name="connsiteX1" fmla="*/ 2917880 w 3757402"/>
              <a:gd name="connsiteY1" fmla="*/ 58483 h 3360210"/>
              <a:gd name="connsiteX2" fmla="*/ 2917880 w 3757402"/>
              <a:gd name="connsiteY2" fmla="*/ 339205 h 3360210"/>
              <a:gd name="connsiteX3" fmla="*/ 2881520 w 3757402"/>
              <a:gd name="connsiteY3" fmla="*/ 378194 h 3360210"/>
              <a:gd name="connsiteX4" fmla="*/ 2881520 w 3757402"/>
              <a:gd name="connsiteY4" fmla="*/ 534150 h 3360210"/>
              <a:gd name="connsiteX5" fmla="*/ 3037348 w 3757402"/>
              <a:gd name="connsiteY5" fmla="*/ 534150 h 3360210"/>
              <a:gd name="connsiteX6" fmla="*/ 3084096 w 3757402"/>
              <a:gd name="connsiteY6" fmla="*/ 487363 h 3360210"/>
              <a:gd name="connsiteX7" fmla="*/ 3250313 w 3757402"/>
              <a:gd name="connsiteY7" fmla="*/ 487363 h 3360210"/>
              <a:gd name="connsiteX8" fmla="*/ 3250313 w 3757402"/>
              <a:gd name="connsiteY8" fmla="*/ 653717 h 3360210"/>
              <a:gd name="connsiteX9" fmla="*/ 3213953 w 3757402"/>
              <a:gd name="connsiteY9" fmla="*/ 690107 h 3360210"/>
              <a:gd name="connsiteX10" fmla="*/ 3213953 w 3757402"/>
              <a:gd name="connsiteY10" fmla="*/ 747291 h 3360210"/>
              <a:gd name="connsiteX11" fmla="*/ 3271090 w 3757402"/>
              <a:gd name="connsiteY11" fmla="*/ 747291 h 3360210"/>
              <a:gd name="connsiteX12" fmla="*/ 3458083 w 3757402"/>
              <a:gd name="connsiteY12" fmla="*/ 560143 h 3360210"/>
              <a:gd name="connsiteX13" fmla="*/ 3624300 w 3757402"/>
              <a:gd name="connsiteY13" fmla="*/ 560143 h 3360210"/>
              <a:gd name="connsiteX14" fmla="*/ 3624300 w 3757402"/>
              <a:gd name="connsiteY14" fmla="*/ 723897 h 3360210"/>
              <a:gd name="connsiteX15" fmla="*/ 3242521 w 3757402"/>
              <a:gd name="connsiteY15" fmla="*/ 1103391 h 3360210"/>
              <a:gd name="connsiteX16" fmla="*/ 3242521 w 3757402"/>
              <a:gd name="connsiteY16" fmla="*/ 1248950 h 3360210"/>
              <a:gd name="connsiteX17" fmla="*/ 3242521 w 3757402"/>
              <a:gd name="connsiteY17" fmla="*/ 1386712 h 3360210"/>
              <a:gd name="connsiteX18" fmla="*/ 3149024 w 3757402"/>
              <a:gd name="connsiteY18" fmla="*/ 1482885 h 3360210"/>
              <a:gd name="connsiteX19" fmla="*/ 3149024 w 3757402"/>
              <a:gd name="connsiteY19" fmla="*/ 1592055 h 3360210"/>
              <a:gd name="connsiteX20" fmla="*/ 3255507 w 3757402"/>
              <a:gd name="connsiteY20" fmla="*/ 1592055 h 3360210"/>
              <a:gd name="connsiteX21" fmla="*/ 3471069 w 3757402"/>
              <a:gd name="connsiteY21" fmla="*/ 1378914 h 3360210"/>
              <a:gd name="connsiteX22" fmla="*/ 3632091 w 3757402"/>
              <a:gd name="connsiteY22" fmla="*/ 1378914 h 3360210"/>
              <a:gd name="connsiteX23" fmla="*/ 3632091 w 3757402"/>
              <a:gd name="connsiteY23" fmla="*/ 1540069 h 3360210"/>
              <a:gd name="connsiteX24" fmla="*/ 3372378 w 3757402"/>
              <a:gd name="connsiteY24" fmla="*/ 1799996 h 3360210"/>
              <a:gd name="connsiteX25" fmla="*/ 3372378 w 3757402"/>
              <a:gd name="connsiteY25" fmla="*/ 1927361 h 3360210"/>
              <a:gd name="connsiteX26" fmla="*/ 3502234 w 3757402"/>
              <a:gd name="connsiteY26" fmla="*/ 1927361 h 3360210"/>
              <a:gd name="connsiteX27" fmla="*/ 3585343 w 3757402"/>
              <a:gd name="connsiteY27" fmla="*/ 1844184 h 3360210"/>
              <a:gd name="connsiteX28" fmla="*/ 3728185 w 3757402"/>
              <a:gd name="connsiteY28" fmla="*/ 1844184 h 3360210"/>
              <a:gd name="connsiteX29" fmla="*/ 3728185 w 3757402"/>
              <a:gd name="connsiteY29" fmla="*/ 1989743 h 3360210"/>
              <a:gd name="connsiteX30" fmla="*/ 2543892 w 3757402"/>
              <a:gd name="connsiteY30" fmla="*/ 3175012 h 3360210"/>
              <a:gd name="connsiteX31" fmla="*/ 2320539 w 3757402"/>
              <a:gd name="connsiteY31" fmla="*/ 3175012 h 3360210"/>
              <a:gd name="connsiteX32" fmla="*/ 2133545 w 3757402"/>
              <a:gd name="connsiteY32" fmla="*/ 3175012 h 3360210"/>
              <a:gd name="connsiteX33" fmla="*/ 2001092 w 3757402"/>
              <a:gd name="connsiteY33" fmla="*/ 3307575 h 3360210"/>
              <a:gd name="connsiteX34" fmla="*/ 1746573 w 3757402"/>
              <a:gd name="connsiteY34" fmla="*/ 3307575 h 3360210"/>
              <a:gd name="connsiteX35" fmla="*/ 1746573 w 3757402"/>
              <a:gd name="connsiteY35" fmla="*/ 3055445 h 3360210"/>
              <a:gd name="connsiteX36" fmla="*/ 1749170 w 3757402"/>
              <a:gd name="connsiteY36" fmla="*/ 3050247 h 3360210"/>
              <a:gd name="connsiteX37" fmla="*/ 1743975 w 3757402"/>
              <a:gd name="connsiteY37" fmla="*/ 2800716 h 3360210"/>
              <a:gd name="connsiteX38" fmla="*/ 1497248 w 3757402"/>
              <a:gd name="connsiteY38" fmla="*/ 2800716 h 3360210"/>
              <a:gd name="connsiteX39" fmla="*/ 1193383 w 3757402"/>
              <a:gd name="connsiteY39" fmla="*/ 3104831 h 3360210"/>
              <a:gd name="connsiteX40" fmla="*/ 1003792 w 3757402"/>
              <a:gd name="connsiteY40" fmla="*/ 3104831 h 3360210"/>
              <a:gd name="connsiteX41" fmla="*/ 1003792 w 3757402"/>
              <a:gd name="connsiteY41" fmla="*/ 2915085 h 3360210"/>
              <a:gd name="connsiteX42" fmla="*/ 1164815 w 3757402"/>
              <a:gd name="connsiteY42" fmla="*/ 2753930 h 3360210"/>
              <a:gd name="connsiteX43" fmla="*/ 1164815 w 3757402"/>
              <a:gd name="connsiteY43" fmla="*/ 2616168 h 3360210"/>
              <a:gd name="connsiteX44" fmla="*/ 1164815 w 3757402"/>
              <a:gd name="connsiteY44" fmla="*/ 2431620 h 3360210"/>
              <a:gd name="connsiteX45" fmla="*/ 1164815 w 3757402"/>
              <a:gd name="connsiteY45" fmla="*/ 2306855 h 3360210"/>
              <a:gd name="connsiteX46" fmla="*/ 1040152 w 3757402"/>
              <a:gd name="connsiteY46" fmla="*/ 2306855 h 3360210"/>
              <a:gd name="connsiteX47" fmla="*/ 783036 w 3757402"/>
              <a:gd name="connsiteY47" fmla="*/ 2564183 h 3360210"/>
              <a:gd name="connsiteX48" fmla="*/ 627208 w 3757402"/>
              <a:gd name="connsiteY48" fmla="*/ 2564183 h 3360210"/>
              <a:gd name="connsiteX49" fmla="*/ 627208 w 3757402"/>
              <a:gd name="connsiteY49" fmla="*/ 2408226 h 3360210"/>
              <a:gd name="connsiteX50" fmla="*/ 980418 w 3757402"/>
              <a:gd name="connsiteY50" fmla="*/ 2054725 h 3360210"/>
              <a:gd name="connsiteX51" fmla="*/ 980418 w 3757402"/>
              <a:gd name="connsiteY51" fmla="*/ 1953354 h 3360210"/>
              <a:gd name="connsiteX52" fmla="*/ 876533 w 3757402"/>
              <a:gd name="connsiteY52" fmla="*/ 1953354 h 3360210"/>
              <a:gd name="connsiteX53" fmla="*/ 255818 w 3757402"/>
              <a:gd name="connsiteY53" fmla="*/ 2574580 h 3360210"/>
              <a:gd name="connsiteX54" fmla="*/ 42853 w 3757402"/>
              <a:gd name="connsiteY54" fmla="*/ 2574580 h 3360210"/>
              <a:gd name="connsiteX55" fmla="*/ 42853 w 3757402"/>
              <a:gd name="connsiteY55" fmla="*/ 2361439 h 3360210"/>
              <a:gd name="connsiteX56" fmla="*/ 554488 w 3757402"/>
              <a:gd name="connsiteY56" fmla="*/ 1849383 h 3360210"/>
              <a:gd name="connsiteX57" fmla="*/ 554488 w 3757402"/>
              <a:gd name="connsiteY57" fmla="*/ 1779202 h 3360210"/>
              <a:gd name="connsiteX58" fmla="*/ 484366 w 3757402"/>
              <a:gd name="connsiteY58" fmla="*/ 1779202 h 3360210"/>
              <a:gd name="connsiteX59" fmla="*/ 320746 w 3757402"/>
              <a:gd name="connsiteY59" fmla="*/ 1942956 h 3360210"/>
              <a:gd name="connsiteX60" fmla="*/ 112976 w 3757402"/>
              <a:gd name="connsiteY60" fmla="*/ 1942956 h 3360210"/>
              <a:gd name="connsiteX61" fmla="*/ 112976 w 3757402"/>
              <a:gd name="connsiteY61" fmla="*/ 1735015 h 3360210"/>
              <a:gd name="connsiteX62" fmla="*/ 177904 w 3757402"/>
              <a:gd name="connsiteY62" fmla="*/ 1670033 h 3360210"/>
              <a:gd name="connsiteX63" fmla="*/ 177904 w 3757402"/>
              <a:gd name="connsiteY63" fmla="*/ 1485484 h 3360210"/>
              <a:gd name="connsiteX64" fmla="*/ 177904 w 3757402"/>
              <a:gd name="connsiteY64" fmla="*/ 1311333 h 3360210"/>
              <a:gd name="connsiteX65" fmla="*/ 175307 w 3757402"/>
              <a:gd name="connsiteY65" fmla="*/ 1134582 h 3360210"/>
              <a:gd name="connsiteX66" fmla="*/ 175307 w 3757402"/>
              <a:gd name="connsiteY66" fmla="*/ 947435 h 3360210"/>
              <a:gd name="connsiteX67" fmla="*/ 1058332 w 3757402"/>
              <a:gd name="connsiteY67" fmla="*/ 100072 h 3360210"/>
              <a:gd name="connsiteX68" fmla="*/ 1250520 w 3757402"/>
              <a:gd name="connsiteY68" fmla="*/ 102671 h 3360210"/>
              <a:gd name="connsiteX69" fmla="*/ 1250520 w 3757402"/>
              <a:gd name="connsiteY69" fmla="*/ 295017 h 3360210"/>
              <a:gd name="connsiteX70" fmla="*/ 1159620 w 3757402"/>
              <a:gd name="connsiteY70" fmla="*/ 385992 h 3360210"/>
              <a:gd name="connsiteX71" fmla="*/ 1159620 w 3757402"/>
              <a:gd name="connsiteY71" fmla="*/ 531551 h 3360210"/>
              <a:gd name="connsiteX72" fmla="*/ 1305060 w 3757402"/>
              <a:gd name="connsiteY72" fmla="*/ 531551 h 3360210"/>
              <a:gd name="connsiteX73" fmla="*/ 1585550 w 3757402"/>
              <a:gd name="connsiteY73" fmla="*/ 248230 h 3360210"/>
              <a:gd name="connsiteX74" fmla="*/ 1767350 w 3757402"/>
              <a:gd name="connsiteY74" fmla="*/ 248230 h 3360210"/>
              <a:gd name="connsiteX75" fmla="*/ 1946552 w 3757402"/>
              <a:gd name="connsiteY75" fmla="*/ 248230 h 3360210"/>
              <a:gd name="connsiteX76" fmla="*/ 2123157 w 3757402"/>
              <a:gd name="connsiteY76" fmla="*/ 71480 h 3360210"/>
              <a:gd name="connsiteX77" fmla="*/ 2291970 w 3757402"/>
              <a:gd name="connsiteY77" fmla="*/ 71480 h 3360210"/>
              <a:gd name="connsiteX78" fmla="*/ 2291970 w 3757402"/>
              <a:gd name="connsiteY78" fmla="*/ 240432 h 3360210"/>
              <a:gd name="connsiteX79" fmla="*/ 2214056 w 3757402"/>
              <a:gd name="connsiteY79" fmla="*/ 318411 h 3360210"/>
              <a:gd name="connsiteX80" fmla="*/ 2214056 w 3757402"/>
              <a:gd name="connsiteY80" fmla="*/ 401587 h 3360210"/>
              <a:gd name="connsiteX81" fmla="*/ 2297165 w 3757402"/>
              <a:gd name="connsiteY81" fmla="*/ 401587 h 3360210"/>
              <a:gd name="connsiteX82" fmla="*/ 2637389 w 3757402"/>
              <a:gd name="connsiteY82" fmla="*/ 58483 h 3360210"/>
              <a:gd name="connsiteX83" fmla="*/ 2777634 w 3757402"/>
              <a:gd name="connsiteY83" fmla="*/ 0 h 336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3757402" h="3360210">
                <a:moveTo>
                  <a:pt x="2777634" y="0"/>
                </a:moveTo>
                <a:cubicBezTo>
                  <a:pt x="2828279" y="0"/>
                  <a:pt x="2878923" y="19494"/>
                  <a:pt x="2917880" y="58483"/>
                </a:cubicBezTo>
                <a:cubicBezTo>
                  <a:pt x="2995794" y="136462"/>
                  <a:pt x="2995794" y="261227"/>
                  <a:pt x="2917880" y="339205"/>
                </a:cubicBezTo>
                <a:cubicBezTo>
                  <a:pt x="2917880" y="339205"/>
                  <a:pt x="2917880" y="339205"/>
                  <a:pt x="2881520" y="378194"/>
                </a:cubicBezTo>
                <a:cubicBezTo>
                  <a:pt x="2837368" y="419782"/>
                  <a:pt x="2837368" y="489963"/>
                  <a:pt x="2881520" y="534150"/>
                </a:cubicBezTo>
                <a:cubicBezTo>
                  <a:pt x="2925671" y="578338"/>
                  <a:pt x="2995794" y="578338"/>
                  <a:pt x="3037348" y="534150"/>
                </a:cubicBezTo>
                <a:cubicBezTo>
                  <a:pt x="3037348" y="534150"/>
                  <a:pt x="3037348" y="534150"/>
                  <a:pt x="3084096" y="487363"/>
                </a:cubicBezTo>
                <a:cubicBezTo>
                  <a:pt x="3130844" y="440576"/>
                  <a:pt x="3206161" y="440576"/>
                  <a:pt x="3250313" y="487363"/>
                </a:cubicBezTo>
                <a:cubicBezTo>
                  <a:pt x="3297061" y="531551"/>
                  <a:pt x="3297061" y="606930"/>
                  <a:pt x="3250313" y="653717"/>
                </a:cubicBezTo>
                <a:cubicBezTo>
                  <a:pt x="3250313" y="653717"/>
                  <a:pt x="3250313" y="653717"/>
                  <a:pt x="3213953" y="690107"/>
                </a:cubicBezTo>
                <a:cubicBezTo>
                  <a:pt x="3198370" y="705702"/>
                  <a:pt x="3198370" y="731695"/>
                  <a:pt x="3213953" y="747291"/>
                </a:cubicBezTo>
                <a:cubicBezTo>
                  <a:pt x="3229536" y="762886"/>
                  <a:pt x="3255507" y="762886"/>
                  <a:pt x="3271090" y="747291"/>
                </a:cubicBezTo>
                <a:cubicBezTo>
                  <a:pt x="3271090" y="747291"/>
                  <a:pt x="3271090" y="747291"/>
                  <a:pt x="3458083" y="560143"/>
                </a:cubicBezTo>
                <a:cubicBezTo>
                  <a:pt x="3504832" y="515955"/>
                  <a:pt x="3577551" y="515955"/>
                  <a:pt x="3624300" y="560143"/>
                </a:cubicBezTo>
                <a:cubicBezTo>
                  <a:pt x="3668451" y="604331"/>
                  <a:pt x="3668451" y="679710"/>
                  <a:pt x="3624300" y="723897"/>
                </a:cubicBezTo>
                <a:cubicBezTo>
                  <a:pt x="3624300" y="723897"/>
                  <a:pt x="3624300" y="723897"/>
                  <a:pt x="3242521" y="1103391"/>
                </a:cubicBezTo>
                <a:cubicBezTo>
                  <a:pt x="3203564" y="1144980"/>
                  <a:pt x="3203564" y="1209961"/>
                  <a:pt x="3242521" y="1248950"/>
                </a:cubicBezTo>
                <a:cubicBezTo>
                  <a:pt x="3281478" y="1287940"/>
                  <a:pt x="3281478" y="1350322"/>
                  <a:pt x="3242521" y="1386712"/>
                </a:cubicBezTo>
                <a:cubicBezTo>
                  <a:pt x="3242521" y="1386712"/>
                  <a:pt x="3242521" y="1386712"/>
                  <a:pt x="3149024" y="1482885"/>
                </a:cubicBezTo>
                <a:cubicBezTo>
                  <a:pt x="3117859" y="1514076"/>
                  <a:pt x="3117859" y="1563463"/>
                  <a:pt x="3149024" y="1592055"/>
                </a:cubicBezTo>
                <a:cubicBezTo>
                  <a:pt x="3177593" y="1623246"/>
                  <a:pt x="3226938" y="1623246"/>
                  <a:pt x="3255507" y="1592055"/>
                </a:cubicBezTo>
                <a:cubicBezTo>
                  <a:pt x="3255507" y="1592055"/>
                  <a:pt x="3255507" y="1592055"/>
                  <a:pt x="3471069" y="1378914"/>
                </a:cubicBezTo>
                <a:cubicBezTo>
                  <a:pt x="3515220" y="1332127"/>
                  <a:pt x="3587940" y="1332127"/>
                  <a:pt x="3632091" y="1378914"/>
                </a:cubicBezTo>
                <a:cubicBezTo>
                  <a:pt x="3676242" y="1423102"/>
                  <a:pt x="3676242" y="1495881"/>
                  <a:pt x="3632091" y="1540069"/>
                </a:cubicBezTo>
                <a:cubicBezTo>
                  <a:pt x="3632091" y="1540069"/>
                  <a:pt x="3632091" y="1540069"/>
                  <a:pt x="3372378" y="1799996"/>
                </a:cubicBezTo>
                <a:cubicBezTo>
                  <a:pt x="3336018" y="1833787"/>
                  <a:pt x="3336018" y="1893570"/>
                  <a:pt x="3372378" y="1927361"/>
                </a:cubicBezTo>
                <a:cubicBezTo>
                  <a:pt x="3408738" y="1963751"/>
                  <a:pt x="3465874" y="1963751"/>
                  <a:pt x="3502234" y="1927361"/>
                </a:cubicBezTo>
                <a:cubicBezTo>
                  <a:pt x="3502234" y="1927361"/>
                  <a:pt x="3502234" y="1927361"/>
                  <a:pt x="3585343" y="1844184"/>
                </a:cubicBezTo>
                <a:cubicBezTo>
                  <a:pt x="3624300" y="1805195"/>
                  <a:pt x="3689228" y="1805195"/>
                  <a:pt x="3728185" y="1844184"/>
                </a:cubicBezTo>
                <a:cubicBezTo>
                  <a:pt x="3767142" y="1885772"/>
                  <a:pt x="3767142" y="1948155"/>
                  <a:pt x="3728185" y="1989743"/>
                </a:cubicBezTo>
                <a:cubicBezTo>
                  <a:pt x="3728185" y="1989743"/>
                  <a:pt x="3728185" y="1989743"/>
                  <a:pt x="2543892" y="3175012"/>
                </a:cubicBezTo>
                <a:cubicBezTo>
                  <a:pt x="2481561" y="3237394"/>
                  <a:pt x="2380273" y="3237394"/>
                  <a:pt x="2320539" y="3175012"/>
                </a:cubicBezTo>
                <a:cubicBezTo>
                  <a:pt x="2268596" y="3123026"/>
                  <a:pt x="2182891" y="3123026"/>
                  <a:pt x="2133545" y="3175012"/>
                </a:cubicBezTo>
                <a:cubicBezTo>
                  <a:pt x="2133545" y="3175012"/>
                  <a:pt x="2133545" y="3175012"/>
                  <a:pt x="2001092" y="3307575"/>
                </a:cubicBezTo>
                <a:cubicBezTo>
                  <a:pt x="1930969" y="3377755"/>
                  <a:pt x="1816695" y="3377755"/>
                  <a:pt x="1746573" y="3307575"/>
                </a:cubicBezTo>
                <a:cubicBezTo>
                  <a:pt x="1679047" y="3237394"/>
                  <a:pt x="1676450" y="3125626"/>
                  <a:pt x="1746573" y="3055445"/>
                </a:cubicBezTo>
                <a:cubicBezTo>
                  <a:pt x="1746573" y="3055445"/>
                  <a:pt x="1746573" y="3055445"/>
                  <a:pt x="1749170" y="3050247"/>
                </a:cubicBezTo>
                <a:cubicBezTo>
                  <a:pt x="1816695" y="2980066"/>
                  <a:pt x="1816695" y="2868298"/>
                  <a:pt x="1743975" y="2800716"/>
                </a:cubicBezTo>
                <a:cubicBezTo>
                  <a:pt x="1676450" y="2733135"/>
                  <a:pt x="1567370" y="2733135"/>
                  <a:pt x="1497248" y="2800716"/>
                </a:cubicBezTo>
                <a:cubicBezTo>
                  <a:pt x="1497248" y="2800716"/>
                  <a:pt x="1497248" y="2800716"/>
                  <a:pt x="1193383" y="3104831"/>
                </a:cubicBezTo>
                <a:cubicBezTo>
                  <a:pt x="1141440" y="3156817"/>
                  <a:pt x="1055735" y="3156817"/>
                  <a:pt x="1003792" y="3104831"/>
                </a:cubicBezTo>
                <a:cubicBezTo>
                  <a:pt x="951850" y="3050247"/>
                  <a:pt x="951850" y="2967070"/>
                  <a:pt x="1003792" y="2915085"/>
                </a:cubicBezTo>
                <a:cubicBezTo>
                  <a:pt x="1003792" y="2915085"/>
                  <a:pt x="1003792" y="2915085"/>
                  <a:pt x="1164815" y="2753930"/>
                </a:cubicBezTo>
                <a:cubicBezTo>
                  <a:pt x="1201175" y="2714940"/>
                  <a:pt x="1201175" y="2652558"/>
                  <a:pt x="1164815" y="2616168"/>
                </a:cubicBezTo>
                <a:cubicBezTo>
                  <a:pt x="1112872" y="2564183"/>
                  <a:pt x="1112872" y="2483605"/>
                  <a:pt x="1164815" y="2431620"/>
                </a:cubicBezTo>
                <a:cubicBezTo>
                  <a:pt x="1198577" y="2397829"/>
                  <a:pt x="1198577" y="2340645"/>
                  <a:pt x="1164815" y="2306855"/>
                </a:cubicBezTo>
                <a:cubicBezTo>
                  <a:pt x="1131052" y="2273064"/>
                  <a:pt x="1073915" y="2273064"/>
                  <a:pt x="1040152" y="2306855"/>
                </a:cubicBezTo>
                <a:cubicBezTo>
                  <a:pt x="1040152" y="2306855"/>
                  <a:pt x="1040152" y="2306855"/>
                  <a:pt x="783036" y="2564183"/>
                </a:cubicBezTo>
                <a:cubicBezTo>
                  <a:pt x="741482" y="2605771"/>
                  <a:pt x="671359" y="2605771"/>
                  <a:pt x="627208" y="2564183"/>
                </a:cubicBezTo>
                <a:cubicBezTo>
                  <a:pt x="585654" y="2519995"/>
                  <a:pt x="585654" y="2449815"/>
                  <a:pt x="627208" y="2408226"/>
                </a:cubicBezTo>
                <a:cubicBezTo>
                  <a:pt x="627208" y="2408226"/>
                  <a:pt x="627208" y="2408226"/>
                  <a:pt x="980418" y="2054725"/>
                </a:cubicBezTo>
                <a:cubicBezTo>
                  <a:pt x="1008987" y="2026133"/>
                  <a:pt x="1008987" y="1979346"/>
                  <a:pt x="980418" y="1953354"/>
                </a:cubicBezTo>
                <a:cubicBezTo>
                  <a:pt x="951850" y="1924761"/>
                  <a:pt x="905101" y="1924761"/>
                  <a:pt x="876533" y="1953354"/>
                </a:cubicBezTo>
                <a:cubicBezTo>
                  <a:pt x="876533" y="1953354"/>
                  <a:pt x="876533" y="1953354"/>
                  <a:pt x="255818" y="2574580"/>
                </a:cubicBezTo>
                <a:cubicBezTo>
                  <a:pt x="196084" y="2631764"/>
                  <a:pt x="102587" y="2631764"/>
                  <a:pt x="42853" y="2574580"/>
                </a:cubicBezTo>
                <a:cubicBezTo>
                  <a:pt x="-14284" y="2514796"/>
                  <a:pt x="-14284" y="2418623"/>
                  <a:pt x="42853" y="2361439"/>
                </a:cubicBezTo>
                <a:cubicBezTo>
                  <a:pt x="42853" y="2361439"/>
                  <a:pt x="42853" y="2361439"/>
                  <a:pt x="554488" y="1849383"/>
                </a:cubicBezTo>
                <a:cubicBezTo>
                  <a:pt x="575265" y="1828588"/>
                  <a:pt x="575265" y="1797397"/>
                  <a:pt x="554488" y="1779202"/>
                </a:cubicBezTo>
                <a:cubicBezTo>
                  <a:pt x="533711" y="1758408"/>
                  <a:pt x="502546" y="1758408"/>
                  <a:pt x="484366" y="1779202"/>
                </a:cubicBezTo>
                <a:cubicBezTo>
                  <a:pt x="484366" y="1779202"/>
                  <a:pt x="484366" y="1779202"/>
                  <a:pt x="320746" y="1942956"/>
                </a:cubicBezTo>
                <a:cubicBezTo>
                  <a:pt x="263609" y="2000140"/>
                  <a:pt x="170113" y="2000140"/>
                  <a:pt x="112976" y="1942956"/>
                </a:cubicBezTo>
                <a:cubicBezTo>
                  <a:pt x="55839" y="1885772"/>
                  <a:pt x="55839" y="1792199"/>
                  <a:pt x="112976" y="1735015"/>
                </a:cubicBezTo>
                <a:cubicBezTo>
                  <a:pt x="112976" y="1735015"/>
                  <a:pt x="112976" y="1735015"/>
                  <a:pt x="177904" y="1670033"/>
                </a:cubicBezTo>
                <a:cubicBezTo>
                  <a:pt x="229847" y="1618047"/>
                  <a:pt x="229847" y="1537470"/>
                  <a:pt x="177904" y="1485484"/>
                </a:cubicBezTo>
                <a:cubicBezTo>
                  <a:pt x="131156" y="1436098"/>
                  <a:pt x="131156" y="1358120"/>
                  <a:pt x="177904" y="1311333"/>
                </a:cubicBezTo>
                <a:cubicBezTo>
                  <a:pt x="227250" y="1261947"/>
                  <a:pt x="227250" y="1181369"/>
                  <a:pt x="175307" y="1134582"/>
                </a:cubicBezTo>
                <a:cubicBezTo>
                  <a:pt x="123364" y="1082597"/>
                  <a:pt x="123364" y="996821"/>
                  <a:pt x="175307" y="947435"/>
                </a:cubicBezTo>
                <a:cubicBezTo>
                  <a:pt x="175307" y="947435"/>
                  <a:pt x="175307" y="947435"/>
                  <a:pt x="1058332" y="100072"/>
                </a:cubicBezTo>
                <a:cubicBezTo>
                  <a:pt x="1112872" y="48086"/>
                  <a:pt x="1195980" y="48086"/>
                  <a:pt x="1250520" y="102671"/>
                </a:cubicBezTo>
                <a:cubicBezTo>
                  <a:pt x="1302463" y="154656"/>
                  <a:pt x="1302463" y="243032"/>
                  <a:pt x="1250520" y="295017"/>
                </a:cubicBezTo>
                <a:cubicBezTo>
                  <a:pt x="1250520" y="295017"/>
                  <a:pt x="1250520" y="295017"/>
                  <a:pt x="1159620" y="385992"/>
                </a:cubicBezTo>
                <a:cubicBezTo>
                  <a:pt x="1120663" y="424981"/>
                  <a:pt x="1120663" y="489963"/>
                  <a:pt x="1159620" y="531551"/>
                </a:cubicBezTo>
                <a:cubicBezTo>
                  <a:pt x="1201175" y="570540"/>
                  <a:pt x="1266103" y="570540"/>
                  <a:pt x="1305060" y="531551"/>
                </a:cubicBezTo>
                <a:cubicBezTo>
                  <a:pt x="1305060" y="531551"/>
                  <a:pt x="1305060" y="531551"/>
                  <a:pt x="1585550" y="248230"/>
                </a:cubicBezTo>
                <a:cubicBezTo>
                  <a:pt x="1637493" y="198844"/>
                  <a:pt x="1718004" y="198844"/>
                  <a:pt x="1767350" y="248230"/>
                </a:cubicBezTo>
                <a:cubicBezTo>
                  <a:pt x="1816695" y="297616"/>
                  <a:pt x="1897206" y="297616"/>
                  <a:pt x="1946552" y="248230"/>
                </a:cubicBezTo>
                <a:cubicBezTo>
                  <a:pt x="1946552" y="248230"/>
                  <a:pt x="1946552" y="248230"/>
                  <a:pt x="2123157" y="71480"/>
                </a:cubicBezTo>
                <a:cubicBezTo>
                  <a:pt x="2169905" y="24693"/>
                  <a:pt x="2245222" y="24693"/>
                  <a:pt x="2291970" y="71480"/>
                </a:cubicBezTo>
                <a:cubicBezTo>
                  <a:pt x="2338719" y="118267"/>
                  <a:pt x="2338719" y="193645"/>
                  <a:pt x="2291970" y="240432"/>
                </a:cubicBezTo>
                <a:cubicBezTo>
                  <a:pt x="2291970" y="240432"/>
                  <a:pt x="2291970" y="240432"/>
                  <a:pt x="2214056" y="318411"/>
                </a:cubicBezTo>
                <a:cubicBezTo>
                  <a:pt x="2190682" y="341804"/>
                  <a:pt x="2190682" y="378194"/>
                  <a:pt x="2214056" y="401587"/>
                </a:cubicBezTo>
                <a:cubicBezTo>
                  <a:pt x="2237431" y="424981"/>
                  <a:pt x="2273791" y="424981"/>
                  <a:pt x="2297165" y="401587"/>
                </a:cubicBezTo>
                <a:cubicBezTo>
                  <a:pt x="2297165" y="401587"/>
                  <a:pt x="2297165" y="401587"/>
                  <a:pt x="2637389" y="58483"/>
                </a:cubicBezTo>
                <a:cubicBezTo>
                  <a:pt x="2676346" y="19494"/>
                  <a:pt x="2726990" y="0"/>
                  <a:pt x="2777634" y="0"/>
                </a:cubicBezTo>
                <a:close/>
              </a:path>
            </a:pathLst>
          </a:custGeom>
          <a:solidFill>
            <a:srgbClr val="056B70"/>
          </a:solidFill>
        </p:spPr>
        <p:txBody>
          <a:bodyPr wrap="square" anchor="ctr">
            <a:noAutofit/>
          </a:bodyPr>
          <a:lstStyle>
            <a:lvl1pPr marL="0" indent="0" algn="ctr">
              <a:buNone/>
              <a:defRPr>
                <a:solidFill>
                  <a:srgbClr val="FFFFFF"/>
                </a:solidFill>
                <a:latin typeface="+mj-lt"/>
              </a:defRPr>
            </a:lvl1pPr>
          </a:lstStyle>
          <a:p>
            <a:endParaRPr lang="en-US" dirty="0"/>
          </a:p>
        </p:txBody>
      </p:sp>
      <p:grpSp>
        <p:nvGrpSpPr>
          <p:cNvPr id="5" name="Group 5">
            <a:extLst>
              <a:ext uri="{FF2B5EF4-FFF2-40B4-BE49-F238E27FC236}">
                <a16:creationId xmlns:a16="http://schemas.microsoft.com/office/drawing/2014/main" id="{1C0EEA2A-7D48-4DB9-9900-2046BEBC1989}"/>
              </a:ext>
            </a:extLst>
          </p:cNvPr>
          <p:cNvGrpSpPr/>
          <p:nvPr userDrawn="1"/>
        </p:nvGrpSpPr>
        <p:grpSpPr>
          <a:xfrm>
            <a:off x="2674507" y="-279432"/>
            <a:ext cx="6968948" cy="4566135"/>
            <a:chOff x="3345144" y="1360110"/>
            <a:chExt cx="9158710" cy="6000891"/>
          </a:xfrm>
          <a:solidFill>
            <a:schemeClr val="accent1"/>
          </a:solidFill>
        </p:grpSpPr>
        <p:sp>
          <p:nvSpPr>
            <p:cNvPr id="6" name="Freeform 15">
              <a:extLst>
                <a:ext uri="{FF2B5EF4-FFF2-40B4-BE49-F238E27FC236}">
                  <a16:creationId xmlns:a16="http://schemas.microsoft.com/office/drawing/2014/main" id="{34F73F9D-F354-4398-8D8F-6976CC2A38AF}"/>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13">
              <a:extLst>
                <a:ext uri="{FF2B5EF4-FFF2-40B4-BE49-F238E27FC236}">
                  <a16:creationId xmlns:a16="http://schemas.microsoft.com/office/drawing/2014/main" id="{A7F1D891-607D-4740-A50E-E251CFF548AC}"/>
                </a:ext>
              </a:extLst>
            </p:cNvPr>
            <p:cNvSpPr>
              <a:spLocks noEditPoints="1"/>
            </p:cNvSpPr>
            <p:nvPr/>
          </p:nvSpPr>
          <p:spPr bwMode="auto">
            <a:xfrm>
              <a:off x="3345144" y="2212005"/>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6">
              <a:extLst>
                <a:ext uri="{FF2B5EF4-FFF2-40B4-BE49-F238E27FC236}">
                  <a16:creationId xmlns:a16="http://schemas.microsoft.com/office/drawing/2014/main" id="{ABC93DC8-E131-41C9-A0DE-A50EF9E6D124}"/>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119B70F4-879F-4A95-8222-5303E517CA80}"/>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3">
              <a:extLst>
                <a:ext uri="{FF2B5EF4-FFF2-40B4-BE49-F238E27FC236}">
                  <a16:creationId xmlns:a16="http://schemas.microsoft.com/office/drawing/2014/main" id="{F7CA0BD3-793E-45C7-9B5B-0E4BAFC10725}"/>
                </a:ext>
              </a:extLst>
            </p:cNvPr>
            <p:cNvSpPr>
              <a:spLocks noEditPoints="1"/>
            </p:cNvSpPr>
            <p:nvPr/>
          </p:nvSpPr>
          <p:spPr bwMode="auto">
            <a:xfrm>
              <a:off x="7591531" y="5867225"/>
              <a:ext cx="334022" cy="30497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5">
              <a:extLst>
                <a:ext uri="{FF2B5EF4-FFF2-40B4-BE49-F238E27FC236}">
                  <a16:creationId xmlns:a16="http://schemas.microsoft.com/office/drawing/2014/main" id="{F146E3F0-325D-4C96-8E62-EDA87CE29431}"/>
                </a:ext>
              </a:extLst>
            </p:cNvPr>
            <p:cNvSpPr>
              <a:spLocks/>
            </p:cNvSpPr>
            <p:nvPr/>
          </p:nvSpPr>
          <p:spPr bwMode="auto">
            <a:xfrm>
              <a:off x="10741025" y="5568997"/>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3F324162-214C-4CA9-B488-C107339D6661}"/>
                </a:ext>
              </a:extLst>
            </p:cNvPr>
            <p:cNvSpPr>
              <a:spLocks/>
            </p:cNvSpPr>
            <p:nvPr/>
          </p:nvSpPr>
          <p:spPr bwMode="auto">
            <a:xfrm>
              <a:off x="8371699" y="1770853"/>
              <a:ext cx="1104631" cy="110831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AD375833-591F-409C-9829-B8552F3AC825}"/>
                </a:ext>
              </a:extLst>
            </p:cNvPr>
            <p:cNvSpPr>
              <a:spLocks/>
            </p:cNvSpPr>
            <p:nvPr/>
          </p:nvSpPr>
          <p:spPr bwMode="auto">
            <a:xfrm>
              <a:off x="9519316" y="6135213"/>
              <a:ext cx="1221709" cy="12257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9">
              <a:extLst>
                <a:ext uri="{FF2B5EF4-FFF2-40B4-BE49-F238E27FC236}">
                  <a16:creationId xmlns:a16="http://schemas.microsoft.com/office/drawing/2014/main" id="{E3683FA7-23F4-463E-81C9-D67EB36F561F}"/>
                </a:ext>
              </a:extLst>
            </p:cNvPr>
            <p:cNvSpPr>
              <a:spLocks/>
            </p:cNvSpPr>
            <p:nvPr/>
          </p:nvSpPr>
          <p:spPr bwMode="auto">
            <a:xfrm>
              <a:off x="4814867" y="5630396"/>
              <a:ext cx="936780"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BA6C5E4B-46E3-41F3-8563-FEBFD9411195}"/>
                </a:ext>
              </a:extLst>
            </p:cNvPr>
            <p:cNvSpPr>
              <a:spLocks/>
            </p:cNvSpPr>
            <p:nvPr/>
          </p:nvSpPr>
          <p:spPr bwMode="auto">
            <a:xfrm>
              <a:off x="6619243" y="5249486"/>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8E3259CC-0B18-4EA9-8C94-3398A9927CF8}"/>
                </a:ext>
              </a:extLst>
            </p:cNvPr>
            <p:cNvSpPr>
              <a:spLocks noEditPoints="1"/>
            </p:cNvSpPr>
            <p:nvPr/>
          </p:nvSpPr>
          <p:spPr bwMode="auto">
            <a:xfrm>
              <a:off x="9489039" y="1360110"/>
              <a:ext cx="402209"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8FD6A19D-5D16-4546-A96E-14C00DCE700B}"/>
                </a:ext>
              </a:extLst>
            </p:cNvPr>
            <p:cNvSpPr>
              <a:spLocks noEditPoints="1"/>
            </p:cNvSpPr>
            <p:nvPr/>
          </p:nvSpPr>
          <p:spPr bwMode="auto">
            <a:xfrm>
              <a:off x="12101644" y="5462710"/>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9" name="Grupo 18">
            <a:extLst>
              <a:ext uri="{FF2B5EF4-FFF2-40B4-BE49-F238E27FC236}">
                <a16:creationId xmlns:a16="http://schemas.microsoft.com/office/drawing/2014/main" id="{14706847-DED2-41E6-846E-6ED1706FAF4E}"/>
              </a:ext>
            </a:extLst>
          </p:cNvPr>
          <p:cNvGrpSpPr/>
          <p:nvPr userDrawn="1"/>
        </p:nvGrpSpPr>
        <p:grpSpPr>
          <a:xfrm>
            <a:off x="10436578" y="6274420"/>
            <a:ext cx="1676400" cy="495108"/>
            <a:chOff x="10115551" y="5745959"/>
            <a:chExt cx="1676400" cy="495108"/>
          </a:xfrm>
        </p:grpSpPr>
        <p:sp>
          <p:nvSpPr>
            <p:cNvPr id="20" name="CuadroTexto 19">
              <a:extLst>
                <a:ext uri="{FF2B5EF4-FFF2-40B4-BE49-F238E27FC236}">
                  <a16:creationId xmlns:a16="http://schemas.microsoft.com/office/drawing/2014/main" id="{22FAB5FC-BFB7-4DD1-9B6A-D7E58EFE8E2A}"/>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21" name="Imagen 20">
              <a:extLst>
                <a:ext uri="{FF2B5EF4-FFF2-40B4-BE49-F238E27FC236}">
                  <a16:creationId xmlns:a16="http://schemas.microsoft.com/office/drawing/2014/main" id="{AFCAC8A0-A04B-41D6-95D2-17B07DFCF7CF}"/>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23" name="Título 1">
            <a:extLst>
              <a:ext uri="{FF2B5EF4-FFF2-40B4-BE49-F238E27FC236}">
                <a16:creationId xmlns:a16="http://schemas.microsoft.com/office/drawing/2014/main" id="{EFF6C069-4522-4F01-ACCF-55D7C46565D5}"/>
              </a:ext>
            </a:extLst>
          </p:cNvPr>
          <p:cNvSpPr>
            <a:spLocks noGrp="1"/>
          </p:cNvSpPr>
          <p:nvPr>
            <p:ph type="title" hasCustomPrompt="1"/>
          </p:nvPr>
        </p:nvSpPr>
        <p:spPr>
          <a:xfrm>
            <a:off x="520041" y="4609211"/>
            <a:ext cx="11151917" cy="1574507"/>
          </a:xfrm>
        </p:spPr>
        <p:txBody>
          <a:bodyPr>
            <a:noAutofit/>
          </a:bodyPr>
          <a:lstStyle>
            <a:lvl1pPr marL="0" algn="ctr"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Tree>
    <p:extLst>
      <p:ext uri="{BB962C8B-B14F-4D97-AF65-F5344CB8AC3E}">
        <p14:creationId xmlns:p14="http://schemas.microsoft.com/office/powerpoint/2010/main" val="32488619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 &amp; Content (Bottom)">
    <p:spTree>
      <p:nvGrpSpPr>
        <p:cNvPr id="1" name=""/>
        <p:cNvGrpSpPr/>
        <p:nvPr/>
      </p:nvGrpSpPr>
      <p:grpSpPr>
        <a:xfrm>
          <a:off x="0" y="0"/>
          <a:ext cx="0" cy="0"/>
          <a:chOff x="0" y="0"/>
          <a:chExt cx="0" cy="0"/>
        </a:xfrm>
      </p:grpSpPr>
      <p:sp>
        <p:nvSpPr>
          <p:cNvPr id="35" name="Picture Placeholder 34"/>
          <p:cNvSpPr>
            <a:spLocks noGrp="1"/>
          </p:cNvSpPr>
          <p:nvPr>
            <p:ph type="pic" sz="quarter" idx="10"/>
          </p:nvPr>
        </p:nvSpPr>
        <p:spPr>
          <a:xfrm>
            <a:off x="2853508" y="-1643098"/>
            <a:ext cx="6484984" cy="5799461"/>
          </a:xfrm>
          <a:custGeom>
            <a:avLst/>
            <a:gdLst>
              <a:gd name="connsiteX0" fmla="*/ 2777634 w 3757402"/>
              <a:gd name="connsiteY0" fmla="*/ 0 h 3360210"/>
              <a:gd name="connsiteX1" fmla="*/ 2917880 w 3757402"/>
              <a:gd name="connsiteY1" fmla="*/ 58483 h 3360210"/>
              <a:gd name="connsiteX2" fmla="*/ 2917880 w 3757402"/>
              <a:gd name="connsiteY2" fmla="*/ 339205 h 3360210"/>
              <a:gd name="connsiteX3" fmla="*/ 2881520 w 3757402"/>
              <a:gd name="connsiteY3" fmla="*/ 378194 h 3360210"/>
              <a:gd name="connsiteX4" fmla="*/ 2881520 w 3757402"/>
              <a:gd name="connsiteY4" fmla="*/ 534150 h 3360210"/>
              <a:gd name="connsiteX5" fmla="*/ 3037348 w 3757402"/>
              <a:gd name="connsiteY5" fmla="*/ 534150 h 3360210"/>
              <a:gd name="connsiteX6" fmla="*/ 3084096 w 3757402"/>
              <a:gd name="connsiteY6" fmla="*/ 487363 h 3360210"/>
              <a:gd name="connsiteX7" fmla="*/ 3250313 w 3757402"/>
              <a:gd name="connsiteY7" fmla="*/ 487363 h 3360210"/>
              <a:gd name="connsiteX8" fmla="*/ 3250313 w 3757402"/>
              <a:gd name="connsiteY8" fmla="*/ 653717 h 3360210"/>
              <a:gd name="connsiteX9" fmla="*/ 3213953 w 3757402"/>
              <a:gd name="connsiteY9" fmla="*/ 690107 h 3360210"/>
              <a:gd name="connsiteX10" fmla="*/ 3213953 w 3757402"/>
              <a:gd name="connsiteY10" fmla="*/ 747291 h 3360210"/>
              <a:gd name="connsiteX11" fmla="*/ 3271090 w 3757402"/>
              <a:gd name="connsiteY11" fmla="*/ 747291 h 3360210"/>
              <a:gd name="connsiteX12" fmla="*/ 3458083 w 3757402"/>
              <a:gd name="connsiteY12" fmla="*/ 560143 h 3360210"/>
              <a:gd name="connsiteX13" fmla="*/ 3624300 w 3757402"/>
              <a:gd name="connsiteY13" fmla="*/ 560143 h 3360210"/>
              <a:gd name="connsiteX14" fmla="*/ 3624300 w 3757402"/>
              <a:gd name="connsiteY14" fmla="*/ 723897 h 3360210"/>
              <a:gd name="connsiteX15" fmla="*/ 3242521 w 3757402"/>
              <a:gd name="connsiteY15" fmla="*/ 1103391 h 3360210"/>
              <a:gd name="connsiteX16" fmla="*/ 3242521 w 3757402"/>
              <a:gd name="connsiteY16" fmla="*/ 1248950 h 3360210"/>
              <a:gd name="connsiteX17" fmla="*/ 3242521 w 3757402"/>
              <a:gd name="connsiteY17" fmla="*/ 1386712 h 3360210"/>
              <a:gd name="connsiteX18" fmla="*/ 3149024 w 3757402"/>
              <a:gd name="connsiteY18" fmla="*/ 1482885 h 3360210"/>
              <a:gd name="connsiteX19" fmla="*/ 3149024 w 3757402"/>
              <a:gd name="connsiteY19" fmla="*/ 1592055 h 3360210"/>
              <a:gd name="connsiteX20" fmla="*/ 3255507 w 3757402"/>
              <a:gd name="connsiteY20" fmla="*/ 1592055 h 3360210"/>
              <a:gd name="connsiteX21" fmla="*/ 3471069 w 3757402"/>
              <a:gd name="connsiteY21" fmla="*/ 1378914 h 3360210"/>
              <a:gd name="connsiteX22" fmla="*/ 3632091 w 3757402"/>
              <a:gd name="connsiteY22" fmla="*/ 1378914 h 3360210"/>
              <a:gd name="connsiteX23" fmla="*/ 3632091 w 3757402"/>
              <a:gd name="connsiteY23" fmla="*/ 1540069 h 3360210"/>
              <a:gd name="connsiteX24" fmla="*/ 3372378 w 3757402"/>
              <a:gd name="connsiteY24" fmla="*/ 1799996 h 3360210"/>
              <a:gd name="connsiteX25" fmla="*/ 3372378 w 3757402"/>
              <a:gd name="connsiteY25" fmla="*/ 1927361 h 3360210"/>
              <a:gd name="connsiteX26" fmla="*/ 3502234 w 3757402"/>
              <a:gd name="connsiteY26" fmla="*/ 1927361 h 3360210"/>
              <a:gd name="connsiteX27" fmla="*/ 3585343 w 3757402"/>
              <a:gd name="connsiteY27" fmla="*/ 1844184 h 3360210"/>
              <a:gd name="connsiteX28" fmla="*/ 3728185 w 3757402"/>
              <a:gd name="connsiteY28" fmla="*/ 1844184 h 3360210"/>
              <a:gd name="connsiteX29" fmla="*/ 3728185 w 3757402"/>
              <a:gd name="connsiteY29" fmla="*/ 1989743 h 3360210"/>
              <a:gd name="connsiteX30" fmla="*/ 2543892 w 3757402"/>
              <a:gd name="connsiteY30" fmla="*/ 3175012 h 3360210"/>
              <a:gd name="connsiteX31" fmla="*/ 2320539 w 3757402"/>
              <a:gd name="connsiteY31" fmla="*/ 3175012 h 3360210"/>
              <a:gd name="connsiteX32" fmla="*/ 2133545 w 3757402"/>
              <a:gd name="connsiteY32" fmla="*/ 3175012 h 3360210"/>
              <a:gd name="connsiteX33" fmla="*/ 2001092 w 3757402"/>
              <a:gd name="connsiteY33" fmla="*/ 3307575 h 3360210"/>
              <a:gd name="connsiteX34" fmla="*/ 1746573 w 3757402"/>
              <a:gd name="connsiteY34" fmla="*/ 3307575 h 3360210"/>
              <a:gd name="connsiteX35" fmla="*/ 1746573 w 3757402"/>
              <a:gd name="connsiteY35" fmla="*/ 3055445 h 3360210"/>
              <a:gd name="connsiteX36" fmla="*/ 1749170 w 3757402"/>
              <a:gd name="connsiteY36" fmla="*/ 3050247 h 3360210"/>
              <a:gd name="connsiteX37" fmla="*/ 1743975 w 3757402"/>
              <a:gd name="connsiteY37" fmla="*/ 2800716 h 3360210"/>
              <a:gd name="connsiteX38" fmla="*/ 1497248 w 3757402"/>
              <a:gd name="connsiteY38" fmla="*/ 2800716 h 3360210"/>
              <a:gd name="connsiteX39" fmla="*/ 1193383 w 3757402"/>
              <a:gd name="connsiteY39" fmla="*/ 3104831 h 3360210"/>
              <a:gd name="connsiteX40" fmla="*/ 1003792 w 3757402"/>
              <a:gd name="connsiteY40" fmla="*/ 3104831 h 3360210"/>
              <a:gd name="connsiteX41" fmla="*/ 1003792 w 3757402"/>
              <a:gd name="connsiteY41" fmla="*/ 2915085 h 3360210"/>
              <a:gd name="connsiteX42" fmla="*/ 1164815 w 3757402"/>
              <a:gd name="connsiteY42" fmla="*/ 2753930 h 3360210"/>
              <a:gd name="connsiteX43" fmla="*/ 1164815 w 3757402"/>
              <a:gd name="connsiteY43" fmla="*/ 2616168 h 3360210"/>
              <a:gd name="connsiteX44" fmla="*/ 1164815 w 3757402"/>
              <a:gd name="connsiteY44" fmla="*/ 2431620 h 3360210"/>
              <a:gd name="connsiteX45" fmla="*/ 1164815 w 3757402"/>
              <a:gd name="connsiteY45" fmla="*/ 2306855 h 3360210"/>
              <a:gd name="connsiteX46" fmla="*/ 1040152 w 3757402"/>
              <a:gd name="connsiteY46" fmla="*/ 2306855 h 3360210"/>
              <a:gd name="connsiteX47" fmla="*/ 783036 w 3757402"/>
              <a:gd name="connsiteY47" fmla="*/ 2564183 h 3360210"/>
              <a:gd name="connsiteX48" fmla="*/ 627208 w 3757402"/>
              <a:gd name="connsiteY48" fmla="*/ 2564183 h 3360210"/>
              <a:gd name="connsiteX49" fmla="*/ 627208 w 3757402"/>
              <a:gd name="connsiteY49" fmla="*/ 2408226 h 3360210"/>
              <a:gd name="connsiteX50" fmla="*/ 980418 w 3757402"/>
              <a:gd name="connsiteY50" fmla="*/ 2054725 h 3360210"/>
              <a:gd name="connsiteX51" fmla="*/ 980418 w 3757402"/>
              <a:gd name="connsiteY51" fmla="*/ 1953354 h 3360210"/>
              <a:gd name="connsiteX52" fmla="*/ 876533 w 3757402"/>
              <a:gd name="connsiteY52" fmla="*/ 1953354 h 3360210"/>
              <a:gd name="connsiteX53" fmla="*/ 255818 w 3757402"/>
              <a:gd name="connsiteY53" fmla="*/ 2574580 h 3360210"/>
              <a:gd name="connsiteX54" fmla="*/ 42853 w 3757402"/>
              <a:gd name="connsiteY54" fmla="*/ 2574580 h 3360210"/>
              <a:gd name="connsiteX55" fmla="*/ 42853 w 3757402"/>
              <a:gd name="connsiteY55" fmla="*/ 2361439 h 3360210"/>
              <a:gd name="connsiteX56" fmla="*/ 554488 w 3757402"/>
              <a:gd name="connsiteY56" fmla="*/ 1849383 h 3360210"/>
              <a:gd name="connsiteX57" fmla="*/ 554488 w 3757402"/>
              <a:gd name="connsiteY57" fmla="*/ 1779202 h 3360210"/>
              <a:gd name="connsiteX58" fmla="*/ 484366 w 3757402"/>
              <a:gd name="connsiteY58" fmla="*/ 1779202 h 3360210"/>
              <a:gd name="connsiteX59" fmla="*/ 320746 w 3757402"/>
              <a:gd name="connsiteY59" fmla="*/ 1942956 h 3360210"/>
              <a:gd name="connsiteX60" fmla="*/ 112976 w 3757402"/>
              <a:gd name="connsiteY60" fmla="*/ 1942956 h 3360210"/>
              <a:gd name="connsiteX61" fmla="*/ 112976 w 3757402"/>
              <a:gd name="connsiteY61" fmla="*/ 1735015 h 3360210"/>
              <a:gd name="connsiteX62" fmla="*/ 177904 w 3757402"/>
              <a:gd name="connsiteY62" fmla="*/ 1670033 h 3360210"/>
              <a:gd name="connsiteX63" fmla="*/ 177904 w 3757402"/>
              <a:gd name="connsiteY63" fmla="*/ 1485484 h 3360210"/>
              <a:gd name="connsiteX64" fmla="*/ 177904 w 3757402"/>
              <a:gd name="connsiteY64" fmla="*/ 1311333 h 3360210"/>
              <a:gd name="connsiteX65" fmla="*/ 175307 w 3757402"/>
              <a:gd name="connsiteY65" fmla="*/ 1134582 h 3360210"/>
              <a:gd name="connsiteX66" fmla="*/ 175307 w 3757402"/>
              <a:gd name="connsiteY66" fmla="*/ 947435 h 3360210"/>
              <a:gd name="connsiteX67" fmla="*/ 1058332 w 3757402"/>
              <a:gd name="connsiteY67" fmla="*/ 100072 h 3360210"/>
              <a:gd name="connsiteX68" fmla="*/ 1250520 w 3757402"/>
              <a:gd name="connsiteY68" fmla="*/ 102671 h 3360210"/>
              <a:gd name="connsiteX69" fmla="*/ 1250520 w 3757402"/>
              <a:gd name="connsiteY69" fmla="*/ 295017 h 3360210"/>
              <a:gd name="connsiteX70" fmla="*/ 1159620 w 3757402"/>
              <a:gd name="connsiteY70" fmla="*/ 385992 h 3360210"/>
              <a:gd name="connsiteX71" fmla="*/ 1159620 w 3757402"/>
              <a:gd name="connsiteY71" fmla="*/ 531551 h 3360210"/>
              <a:gd name="connsiteX72" fmla="*/ 1305060 w 3757402"/>
              <a:gd name="connsiteY72" fmla="*/ 531551 h 3360210"/>
              <a:gd name="connsiteX73" fmla="*/ 1585550 w 3757402"/>
              <a:gd name="connsiteY73" fmla="*/ 248230 h 3360210"/>
              <a:gd name="connsiteX74" fmla="*/ 1767350 w 3757402"/>
              <a:gd name="connsiteY74" fmla="*/ 248230 h 3360210"/>
              <a:gd name="connsiteX75" fmla="*/ 1946552 w 3757402"/>
              <a:gd name="connsiteY75" fmla="*/ 248230 h 3360210"/>
              <a:gd name="connsiteX76" fmla="*/ 2123157 w 3757402"/>
              <a:gd name="connsiteY76" fmla="*/ 71480 h 3360210"/>
              <a:gd name="connsiteX77" fmla="*/ 2291970 w 3757402"/>
              <a:gd name="connsiteY77" fmla="*/ 71480 h 3360210"/>
              <a:gd name="connsiteX78" fmla="*/ 2291970 w 3757402"/>
              <a:gd name="connsiteY78" fmla="*/ 240432 h 3360210"/>
              <a:gd name="connsiteX79" fmla="*/ 2214056 w 3757402"/>
              <a:gd name="connsiteY79" fmla="*/ 318411 h 3360210"/>
              <a:gd name="connsiteX80" fmla="*/ 2214056 w 3757402"/>
              <a:gd name="connsiteY80" fmla="*/ 401587 h 3360210"/>
              <a:gd name="connsiteX81" fmla="*/ 2297165 w 3757402"/>
              <a:gd name="connsiteY81" fmla="*/ 401587 h 3360210"/>
              <a:gd name="connsiteX82" fmla="*/ 2637389 w 3757402"/>
              <a:gd name="connsiteY82" fmla="*/ 58483 h 3360210"/>
              <a:gd name="connsiteX83" fmla="*/ 2777634 w 3757402"/>
              <a:gd name="connsiteY83" fmla="*/ 0 h 336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3757402" h="3360210">
                <a:moveTo>
                  <a:pt x="2777634" y="0"/>
                </a:moveTo>
                <a:cubicBezTo>
                  <a:pt x="2828279" y="0"/>
                  <a:pt x="2878923" y="19494"/>
                  <a:pt x="2917880" y="58483"/>
                </a:cubicBezTo>
                <a:cubicBezTo>
                  <a:pt x="2995794" y="136462"/>
                  <a:pt x="2995794" y="261227"/>
                  <a:pt x="2917880" y="339205"/>
                </a:cubicBezTo>
                <a:cubicBezTo>
                  <a:pt x="2917880" y="339205"/>
                  <a:pt x="2917880" y="339205"/>
                  <a:pt x="2881520" y="378194"/>
                </a:cubicBezTo>
                <a:cubicBezTo>
                  <a:pt x="2837368" y="419782"/>
                  <a:pt x="2837368" y="489963"/>
                  <a:pt x="2881520" y="534150"/>
                </a:cubicBezTo>
                <a:cubicBezTo>
                  <a:pt x="2925671" y="578338"/>
                  <a:pt x="2995794" y="578338"/>
                  <a:pt x="3037348" y="534150"/>
                </a:cubicBezTo>
                <a:cubicBezTo>
                  <a:pt x="3037348" y="534150"/>
                  <a:pt x="3037348" y="534150"/>
                  <a:pt x="3084096" y="487363"/>
                </a:cubicBezTo>
                <a:cubicBezTo>
                  <a:pt x="3130844" y="440576"/>
                  <a:pt x="3206161" y="440576"/>
                  <a:pt x="3250313" y="487363"/>
                </a:cubicBezTo>
                <a:cubicBezTo>
                  <a:pt x="3297061" y="531551"/>
                  <a:pt x="3297061" y="606930"/>
                  <a:pt x="3250313" y="653717"/>
                </a:cubicBezTo>
                <a:cubicBezTo>
                  <a:pt x="3250313" y="653717"/>
                  <a:pt x="3250313" y="653717"/>
                  <a:pt x="3213953" y="690107"/>
                </a:cubicBezTo>
                <a:cubicBezTo>
                  <a:pt x="3198370" y="705702"/>
                  <a:pt x="3198370" y="731695"/>
                  <a:pt x="3213953" y="747291"/>
                </a:cubicBezTo>
                <a:cubicBezTo>
                  <a:pt x="3229536" y="762886"/>
                  <a:pt x="3255507" y="762886"/>
                  <a:pt x="3271090" y="747291"/>
                </a:cubicBezTo>
                <a:cubicBezTo>
                  <a:pt x="3271090" y="747291"/>
                  <a:pt x="3271090" y="747291"/>
                  <a:pt x="3458083" y="560143"/>
                </a:cubicBezTo>
                <a:cubicBezTo>
                  <a:pt x="3504832" y="515955"/>
                  <a:pt x="3577551" y="515955"/>
                  <a:pt x="3624300" y="560143"/>
                </a:cubicBezTo>
                <a:cubicBezTo>
                  <a:pt x="3668451" y="604331"/>
                  <a:pt x="3668451" y="679710"/>
                  <a:pt x="3624300" y="723897"/>
                </a:cubicBezTo>
                <a:cubicBezTo>
                  <a:pt x="3624300" y="723897"/>
                  <a:pt x="3624300" y="723897"/>
                  <a:pt x="3242521" y="1103391"/>
                </a:cubicBezTo>
                <a:cubicBezTo>
                  <a:pt x="3203564" y="1144980"/>
                  <a:pt x="3203564" y="1209961"/>
                  <a:pt x="3242521" y="1248950"/>
                </a:cubicBezTo>
                <a:cubicBezTo>
                  <a:pt x="3281478" y="1287940"/>
                  <a:pt x="3281478" y="1350322"/>
                  <a:pt x="3242521" y="1386712"/>
                </a:cubicBezTo>
                <a:cubicBezTo>
                  <a:pt x="3242521" y="1386712"/>
                  <a:pt x="3242521" y="1386712"/>
                  <a:pt x="3149024" y="1482885"/>
                </a:cubicBezTo>
                <a:cubicBezTo>
                  <a:pt x="3117859" y="1514076"/>
                  <a:pt x="3117859" y="1563463"/>
                  <a:pt x="3149024" y="1592055"/>
                </a:cubicBezTo>
                <a:cubicBezTo>
                  <a:pt x="3177593" y="1623246"/>
                  <a:pt x="3226938" y="1623246"/>
                  <a:pt x="3255507" y="1592055"/>
                </a:cubicBezTo>
                <a:cubicBezTo>
                  <a:pt x="3255507" y="1592055"/>
                  <a:pt x="3255507" y="1592055"/>
                  <a:pt x="3471069" y="1378914"/>
                </a:cubicBezTo>
                <a:cubicBezTo>
                  <a:pt x="3515220" y="1332127"/>
                  <a:pt x="3587940" y="1332127"/>
                  <a:pt x="3632091" y="1378914"/>
                </a:cubicBezTo>
                <a:cubicBezTo>
                  <a:pt x="3676242" y="1423102"/>
                  <a:pt x="3676242" y="1495881"/>
                  <a:pt x="3632091" y="1540069"/>
                </a:cubicBezTo>
                <a:cubicBezTo>
                  <a:pt x="3632091" y="1540069"/>
                  <a:pt x="3632091" y="1540069"/>
                  <a:pt x="3372378" y="1799996"/>
                </a:cubicBezTo>
                <a:cubicBezTo>
                  <a:pt x="3336018" y="1833787"/>
                  <a:pt x="3336018" y="1893570"/>
                  <a:pt x="3372378" y="1927361"/>
                </a:cubicBezTo>
                <a:cubicBezTo>
                  <a:pt x="3408738" y="1963751"/>
                  <a:pt x="3465874" y="1963751"/>
                  <a:pt x="3502234" y="1927361"/>
                </a:cubicBezTo>
                <a:cubicBezTo>
                  <a:pt x="3502234" y="1927361"/>
                  <a:pt x="3502234" y="1927361"/>
                  <a:pt x="3585343" y="1844184"/>
                </a:cubicBezTo>
                <a:cubicBezTo>
                  <a:pt x="3624300" y="1805195"/>
                  <a:pt x="3689228" y="1805195"/>
                  <a:pt x="3728185" y="1844184"/>
                </a:cubicBezTo>
                <a:cubicBezTo>
                  <a:pt x="3767142" y="1885772"/>
                  <a:pt x="3767142" y="1948155"/>
                  <a:pt x="3728185" y="1989743"/>
                </a:cubicBezTo>
                <a:cubicBezTo>
                  <a:pt x="3728185" y="1989743"/>
                  <a:pt x="3728185" y="1989743"/>
                  <a:pt x="2543892" y="3175012"/>
                </a:cubicBezTo>
                <a:cubicBezTo>
                  <a:pt x="2481561" y="3237394"/>
                  <a:pt x="2380273" y="3237394"/>
                  <a:pt x="2320539" y="3175012"/>
                </a:cubicBezTo>
                <a:cubicBezTo>
                  <a:pt x="2268596" y="3123026"/>
                  <a:pt x="2182891" y="3123026"/>
                  <a:pt x="2133545" y="3175012"/>
                </a:cubicBezTo>
                <a:cubicBezTo>
                  <a:pt x="2133545" y="3175012"/>
                  <a:pt x="2133545" y="3175012"/>
                  <a:pt x="2001092" y="3307575"/>
                </a:cubicBezTo>
                <a:cubicBezTo>
                  <a:pt x="1930969" y="3377755"/>
                  <a:pt x="1816695" y="3377755"/>
                  <a:pt x="1746573" y="3307575"/>
                </a:cubicBezTo>
                <a:cubicBezTo>
                  <a:pt x="1679047" y="3237394"/>
                  <a:pt x="1676450" y="3125626"/>
                  <a:pt x="1746573" y="3055445"/>
                </a:cubicBezTo>
                <a:cubicBezTo>
                  <a:pt x="1746573" y="3055445"/>
                  <a:pt x="1746573" y="3055445"/>
                  <a:pt x="1749170" y="3050247"/>
                </a:cubicBezTo>
                <a:cubicBezTo>
                  <a:pt x="1816695" y="2980066"/>
                  <a:pt x="1816695" y="2868298"/>
                  <a:pt x="1743975" y="2800716"/>
                </a:cubicBezTo>
                <a:cubicBezTo>
                  <a:pt x="1676450" y="2733135"/>
                  <a:pt x="1567370" y="2733135"/>
                  <a:pt x="1497248" y="2800716"/>
                </a:cubicBezTo>
                <a:cubicBezTo>
                  <a:pt x="1497248" y="2800716"/>
                  <a:pt x="1497248" y="2800716"/>
                  <a:pt x="1193383" y="3104831"/>
                </a:cubicBezTo>
                <a:cubicBezTo>
                  <a:pt x="1141440" y="3156817"/>
                  <a:pt x="1055735" y="3156817"/>
                  <a:pt x="1003792" y="3104831"/>
                </a:cubicBezTo>
                <a:cubicBezTo>
                  <a:pt x="951850" y="3050247"/>
                  <a:pt x="951850" y="2967070"/>
                  <a:pt x="1003792" y="2915085"/>
                </a:cubicBezTo>
                <a:cubicBezTo>
                  <a:pt x="1003792" y="2915085"/>
                  <a:pt x="1003792" y="2915085"/>
                  <a:pt x="1164815" y="2753930"/>
                </a:cubicBezTo>
                <a:cubicBezTo>
                  <a:pt x="1201175" y="2714940"/>
                  <a:pt x="1201175" y="2652558"/>
                  <a:pt x="1164815" y="2616168"/>
                </a:cubicBezTo>
                <a:cubicBezTo>
                  <a:pt x="1112872" y="2564183"/>
                  <a:pt x="1112872" y="2483605"/>
                  <a:pt x="1164815" y="2431620"/>
                </a:cubicBezTo>
                <a:cubicBezTo>
                  <a:pt x="1198577" y="2397829"/>
                  <a:pt x="1198577" y="2340645"/>
                  <a:pt x="1164815" y="2306855"/>
                </a:cubicBezTo>
                <a:cubicBezTo>
                  <a:pt x="1131052" y="2273064"/>
                  <a:pt x="1073915" y="2273064"/>
                  <a:pt x="1040152" y="2306855"/>
                </a:cubicBezTo>
                <a:cubicBezTo>
                  <a:pt x="1040152" y="2306855"/>
                  <a:pt x="1040152" y="2306855"/>
                  <a:pt x="783036" y="2564183"/>
                </a:cubicBezTo>
                <a:cubicBezTo>
                  <a:pt x="741482" y="2605771"/>
                  <a:pt x="671359" y="2605771"/>
                  <a:pt x="627208" y="2564183"/>
                </a:cubicBezTo>
                <a:cubicBezTo>
                  <a:pt x="585654" y="2519995"/>
                  <a:pt x="585654" y="2449815"/>
                  <a:pt x="627208" y="2408226"/>
                </a:cubicBezTo>
                <a:cubicBezTo>
                  <a:pt x="627208" y="2408226"/>
                  <a:pt x="627208" y="2408226"/>
                  <a:pt x="980418" y="2054725"/>
                </a:cubicBezTo>
                <a:cubicBezTo>
                  <a:pt x="1008987" y="2026133"/>
                  <a:pt x="1008987" y="1979346"/>
                  <a:pt x="980418" y="1953354"/>
                </a:cubicBezTo>
                <a:cubicBezTo>
                  <a:pt x="951850" y="1924761"/>
                  <a:pt x="905101" y="1924761"/>
                  <a:pt x="876533" y="1953354"/>
                </a:cubicBezTo>
                <a:cubicBezTo>
                  <a:pt x="876533" y="1953354"/>
                  <a:pt x="876533" y="1953354"/>
                  <a:pt x="255818" y="2574580"/>
                </a:cubicBezTo>
                <a:cubicBezTo>
                  <a:pt x="196084" y="2631764"/>
                  <a:pt x="102587" y="2631764"/>
                  <a:pt x="42853" y="2574580"/>
                </a:cubicBezTo>
                <a:cubicBezTo>
                  <a:pt x="-14284" y="2514796"/>
                  <a:pt x="-14284" y="2418623"/>
                  <a:pt x="42853" y="2361439"/>
                </a:cubicBezTo>
                <a:cubicBezTo>
                  <a:pt x="42853" y="2361439"/>
                  <a:pt x="42853" y="2361439"/>
                  <a:pt x="554488" y="1849383"/>
                </a:cubicBezTo>
                <a:cubicBezTo>
                  <a:pt x="575265" y="1828588"/>
                  <a:pt x="575265" y="1797397"/>
                  <a:pt x="554488" y="1779202"/>
                </a:cubicBezTo>
                <a:cubicBezTo>
                  <a:pt x="533711" y="1758408"/>
                  <a:pt x="502546" y="1758408"/>
                  <a:pt x="484366" y="1779202"/>
                </a:cubicBezTo>
                <a:cubicBezTo>
                  <a:pt x="484366" y="1779202"/>
                  <a:pt x="484366" y="1779202"/>
                  <a:pt x="320746" y="1942956"/>
                </a:cubicBezTo>
                <a:cubicBezTo>
                  <a:pt x="263609" y="2000140"/>
                  <a:pt x="170113" y="2000140"/>
                  <a:pt x="112976" y="1942956"/>
                </a:cubicBezTo>
                <a:cubicBezTo>
                  <a:pt x="55839" y="1885772"/>
                  <a:pt x="55839" y="1792199"/>
                  <a:pt x="112976" y="1735015"/>
                </a:cubicBezTo>
                <a:cubicBezTo>
                  <a:pt x="112976" y="1735015"/>
                  <a:pt x="112976" y="1735015"/>
                  <a:pt x="177904" y="1670033"/>
                </a:cubicBezTo>
                <a:cubicBezTo>
                  <a:pt x="229847" y="1618047"/>
                  <a:pt x="229847" y="1537470"/>
                  <a:pt x="177904" y="1485484"/>
                </a:cubicBezTo>
                <a:cubicBezTo>
                  <a:pt x="131156" y="1436098"/>
                  <a:pt x="131156" y="1358120"/>
                  <a:pt x="177904" y="1311333"/>
                </a:cubicBezTo>
                <a:cubicBezTo>
                  <a:pt x="227250" y="1261947"/>
                  <a:pt x="227250" y="1181369"/>
                  <a:pt x="175307" y="1134582"/>
                </a:cubicBezTo>
                <a:cubicBezTo>
                  <a:pt x="123364" y="1082597"/>
                  <a:pt x="123364" y="996821"/>
                  <a:pt x="175307" y="947435"/>
                </a:cubicBezTo>
                <a:cubicBezTo>
                  <a:pt x="175307" y="947435"/>
                  <a:pt x="175307" y="947435"/>
                  <a:pt x="1058332" y="100072"/>
                </a:cubicBezTo>
                <a:cubicBezTo>
                  <a:pt x="1112872" y="48086"/>
                  <a:pt x="1195980" y="48086"/>
                  <a:pt x="1250520" y="102671"/>
                </a:cubicBezTo>
                <a:cubicBezTo>
                  <a:pt x="1302463" y="154656"/>
                  <a:pt x="1302463" y="243032"/>
                  <a:pt x="1250520" y="295017"/>
                </a:cubicBezTo>
                <a:cubicBezTo>
                  <a:pt x="1250520" y="295017"/>
                  <a:pt x="1250520" y="295017"/>
                  <a:pt x="1159620" y="385992"/>
                </a:cubicBezTo>
                <a:cubicBezTo>
                  <a:pt x="1120663" y="424981"/>
                  <a:pt x="1120663" y="489963"/>
                  <a:pt x="1159620" y="531551"/>
                </a:cubicBezTo>
                <a:cubicBezTo>
                  <a:pt x="1201175" y="570540"/>
                  <a:pt x="1266103" y="570540"/>
                  <a:pt x="1305060" y="531551"/>
                </a:cubicBezTo>
                <a:cubicBezTo>
                  <a:pt x="1305060" y="531551"/>
                  <a:pt x="1305060" y="531551"/>
                  <a:pt x="1585550" y="248230"/>
                </a:cubicBezTo>
                <a:cubicBezTo>
                  <a:pt x="1637493" y="198844"/>
                  <a:pt x="1718004" y="198844"/>
                  <a:pt x="1767350" y="248230"/>
                </a:cubicBezTo>
                <a:cubicBezTo>
                  <a:pt x="1816695" y="297616"/>
                  <a:pt x="1897206" y="297616"/>
                  <a:pt x="1946552" y="248230"/>
                </a:cubicBezTo>
                <a:cubicBezTo>
                  <a:pt x="1946552" y="248230"/>
                  <a:pt x="1946552" y="248230"/>
                  <a:pt x="2123157" y="71480"/>
                </a:cubicBezTo>
                <a:cubicBezTo>
                  <a:pt x="2169905" y="24693"/>
                  <a:pt x="2245222" y="24693"/>
                  <a:pt x="2291970" y="71480"/>
                </a:cubicBezTo>
                <a:cubicBezTo>
                  <a:pt x="2338719" y="118267"/>
                  <a:pt x="2338719" y="193645"/>
                  <a:pt x="2291970" y="240432"/>
                </a:cubicBezTo>
                <a:cubicBezTo>
                  <a:pt x="2291970" y="240432"/>
                  <a:pt x="2291970" y="240432"/>
                  <a:pt x="2214056" y="318411"/>
                </a:cubicBezTo>
                <a:cubicBezTo>
                  <a:pt x="2190682" y="341804"/>
                  <a:pt x="2190682" y="378194"/>
                  <a:pt x="2214056" y="401587"/>
                </a:cubicBezTo>
                <a:cubicBezTo>
                  <a:pt x="2237431" y="424981"/>
                  <a:pt x="2273791" y="424981"/>
                  <a:pt x="2297165" y="401587"/>
                </a:cubicBezTo>
                <a:cubicBezTo>
                  <a:pt x="2297165" y="401587"/>
                  <a:pt x="2297165" y="401587"/>
                  <a:pt x="2637389" y="58483"/>
                </a:cubicBezTo>
                <a:cubicBezTo>
                  <a:pt x="2676346" y="19494"/>
                  <a:pt x="2726990" y="0"/>
                  <a:pt x="2777634" y="0"/>
                </a:cubicBezTo>
                <a:close/>
              </a:path>
            </a:pathLst>
          </a:custGeom>
          <a:solidFill>
            <a:srgbClr val="056B70"/>
          </a:solidFill>
        </p:spPr>
        <p:txBody>
          <a:bodyPr wrap="square" anchor="ctr">
            <a:noAutofit/>
          </a:bodyPr>
          <a:lstStyle>
            <a:lvl1pPr marL="0" indent="0" algn="ctr">
              <a:buNone/>
              <a:defRPr>
                <a:solidFill>
                  <a:srgbClr val="FFFFFF"/>
                </a:solidFill>
                <a:latin typeface="+mj-lt"/>
              </a:defRPr>
            </a:lvl1pPr>
          </a:lstStyle>
          <a:p>
            <a:endParaRPr lang="en-US" dirty="0"/>
          </a:p>
        </p:txBody>
      </p:sp>
      <p:grpSp>
        <p:nvGrpSpPr>
          <p:cNvPr id="5" name="Group 5">
            <a:extLst>
              <a:ext uri="{FF2B5EF4-FFF2-40B4-BE49-F238E27FC236}">
                <a16:creationId xmlns:a16="http://schemas.microsoft.com/office/drawing/2014/main" id="{1C0EEA2A-7D48-4DB9-9900-2046BEBC1989}"/>
              </a:ext>
            </a:extLst>
          </p:cNvPr>
          <p:cNvGrpSpPr/>
          <p:nvPr userDrawn="1"/>
        </p:nvGrpSpPr>
        <p:grpSpPr>
          <a:xfrm>
            <a:off x="2674507" y="-279432"/>
            <a:ext cx="6968948" cy="4566135"/>
            <a:chOff x="3345144" y="1360110"/>
            <a:chExt cx="9158710" cy="6000891"/>
          </a:xfrm>
          <a:solidFill>
            <a:schemeClr val="accent1"/>
          </a:solidFill>
        </p:grpSpPr>
        <p:sp>
          <p:nvSpPr>
            <p:cNvPr id="6" name="Freeform 15">
              <a:extLst>
                <a:ext uri="{FF2B5EF4-FFF2-40B4-BE49-F238E27FC236}">
                  <a16:creationId xmlns:a16="http://schemas.microsoft.com/office/drawing/2014/main" id="{34F73F9D-F354-4398-8D8F-6976CC2A38AF}"/>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13">
              <a:extLst>
                <a:ext uri="{FF2B5EF4-FFF2-40B4-BE49-F238E27FC236}">
                  <a16:creationId xmlns:a16="http://schemas.microsoft.com/office/drawing/2014/main" id="{A7F1D891-607D-4740-A50E-E251CFF548AC}"/>
                </a:ext>
              </a:extLst>
            </p:cNvPr>
            <p:cNvSpPr>
              <a:spLocks noEditPoints="1"/>
            </p:cNvSpPr>
            <p:nvPr/>
          </p:nvSpPr>
          <p:spPr bwMode="auto">
            <a:xfrm>
              <a:off x="3345144" y="2212005"/>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6">
              <a:extLst>
                <a:ext uri="{FF2B5EF4-FFF2-40B4-BE49-F238E27FC236}">
                  <a16:creationId xmlns:a16="http://schemas.microsoft.com/office/drawing/2014/main" id="{ABC93DC8-E131-41C9-A0DE-A50EF9E6D124}"/>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119B70F4-879F-4A95-8222-5303E517CA80}"/>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3">
              <a:extLst>
                <a:ext uri="{FF2B5EF4-FFF2-40B4-BE49-F238E27FC236}">
                  <a16:creationId xmlns:a16="http://schemas.microsoft.com/office/drawing/2014/main" id="{F7CA0BD3-793E-45C7-9B5B-0E4BAFC10725}"/>
                </a:ext>
              </a:extLst>
            </p:cNvPr>
            <p:cNvSpPr>
              <a:spLocks noEditPoints="1"/>
            </p:cNvSpPr>
            <p:nvPr/>
          </p:nvSpPr>
          <p:spPr bwMode="auto">
            <a:xfrm>
              <a:off x="7591531" y="5867225"/>
              <a:ext cx="334022" cy="30497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5">
              <a:extLst>
                <a:ext uri="{FF2B5EF4-FFF2-40B4-BE49-F238E27FC236}">
                  <a16:creationId xmlns:a16="http://schemas.microsoft.com/office/drawing/2014/main" id="{F146E3F0-325D-4C96-8E62-EDA87CE29431}"/>
                </a:ext>
              </a:extLst>
            </p:cNvPr>
            <p:cNvSpPr>
              <a:spLocks/>
            </p:cNvSpPr>
            <p:nvPr/>
          </p:nvSpPr>
          <p:spPr bwMode="auto">
            <a:xfrm>
              <a:off x="10741025" y="5568997"/>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3F324162-214C-4CA9-B488-C107339D6661}"/>
                </a:ext>
              </a:extLst>
            </p:cNvPr>
            <p:cNvSpPr>
              <a:spLocks/>
            </p:cNvSpPr>
            <p:nvPr/>
          </p:nvSpPr>
          <p:spPr bwMode="auto">
            <a:xfrm>
              <a:off x="8371699" y="1770853"/>
              <a:ext cx="1104631" cy="110831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AD375833-591F-409C-9829-B8552F3AC825}"/>
                </a:ext>
              </a:extLst>
            </p:cNvPr>
            <p:cNvSpPr>
              <a:spLocks/>
            </p:cNvSpPr>
            <p:nvPr/>
          </p:nvSpPr>
          <p:spPr bwMode="auto">
            <a:xfrm>
              <a:off x="9519316" y="6135213"/>
              <a:ext cx="1221709" cy="12257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9">
              <a:extLst>
                <a:ext uri="{FF2B5EF4-FFF2-40B4-BE49-F238E27FC236}">
                  <a16:creationId xmlns:a16="http://schemas.microsoft.com/office/drawing/2014/main" id="{E3683FA7-23F4-463E-81C9-D67EB36F561F}"/>
                </a:ext>
              </a:extLst>
            </p:cNvPr>
            <p:cNvSpPr>
              <a:spLocks/>
            </p:cNvSpPr>
            <p:nvPr/>
          </p:nvSpPr>
          <p:spPr bwMode="auto">
            <a:xfrm>
              <a:off x="4814867" y="5630396"/>
              <a:ext cx="936780"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BA6C5E4B-46E3-41F3-8563-FEBFD9411195}"/>
                </a:ext>
              </a:extLst>
            </p:cNvPr>
            <p:cNvSpPr>
              <a:spLocks/>
            </p:cNvSpPr>
            <p:nvPr/>
          </p:nvSpPr>
          <p:spPr bwMode="auto">
            <a:xfrm>
              <a:off x="6619243" y="5249486"/>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8E3259CC-0B18-4EA9-8C94-3398A9927CF8}"/>
                </a:ext>
              </a:extLst>
            </p:cNvPr>
            <p:cNvSpPr>
              <a:spLocks noEditPoints="1"/>
            </p:cNvSpPr>
            <p:nvPr/>
          </p:nvSpPr>
          <p:spPr bwMode="auto">
            <a:xfrm>
              <a:off x="9489039" y="1360110"/>
              <a:ext cx="402209"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8FD6A19D-5D16-4546-A96E-14C00DCE700B}"/>
                </a:ext>
              </a:extLst>
            </p:cNvPr>
            <p:cNvSpPr>
              <a:spLocks noEditPoints="1"/>
            </p:cNvSpPr>
            <p:nvPr/>
          </p:nvSpPr>
          <p:spPr bwMode="auto">
            <a:xfrm>
              <a:off x="12101644" y="5462710"/>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9" name="Grupo 18">
            <a:extLst>
              <a:ext uri="{FF2B5EF4-FFF2-40B4-BE49-F238E27FC236}">
                <a16:creationId xmlns:a16="http://schemas.microsoft.com/office/drawing/2014/main" id="{14706847-DED2-41E6-846E-6ED1706FAF4E}"/>
              </a:ext>
            </a:extLst>
          </p:cNvPr>
          <p:cNvGrpSpPr/>
          <p:nvPr userDrawn="1"/>
        </p:nvGrpSpPr>
        <p:grpSpPr>
          <a:xfrm>
            <a:off x="10436578" y="6274420"/>
            <a:ext cx="1676400" cy="495108"/>
            <a:chOff x="10115551" y="5745959"/>
            <a:chExt cx="1676400" cy="495108"/>
          </a:xfrm>
        </p:grpSpPr>
        <p:sp>
          <p:nvSpPr>
            <p:cNvPr id="20" name="CuadroTexto 19">
              <a:extLst>
                <a:ext uri="{FF2B5EF4-FFF2-40B4-BE49-F238E27FC236}">
                  <a16:creationId xmlns:a16="http://schemas.microsoft.com/office/drawing/2014/main" id="{22FAB5FC-BFB7-4DD1-9B6A-D7E58EFE8E2A}"/>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21" name="Imagen 20">
              <a:extLst>
                <a:ext uri="{FF2B5EF4-FFF2-40B4-BE49-F238E27FC236}">
                  <a16:creationId xmlns:a16="http://schemas.microsoft.com/office/drawing/2014/main" id="{AFCAC8A0-A04B-41D6-95D2-17B07DFCF7CF}"/>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22" name="Text Placeholder 4">
            <a:extLst>
              <a:ext uri="{FF2B5EF4-FFF2-40B4-BE49-F238E27FC236}">
                <a16:creationId xmlns:a16="http://schemas.microsoft.com/office/drawing/2014/main" id="{A23ACDCA-0128-422F-A2AD-F10911C41E6C}"/>
              </a:ext>
            </a:extLst>
          </p:cNvPr>
          <p:cNvSpPr>
            <a:spLocks noGrp="1"/>
          </p:cNvSpPr>
          <p:nvPr>
            <p:ph type="body" sz="quarter" idx="11" hasCustomPrompt="1"/>
          </p:nvPr>
        </p:nvSpPr>
        <p:spPr>
          <a:xfrm>
            <a:off x="515097" y="4511766"/>
            <a:ext cx="11109710" cy="1604799"/>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6778368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mp; Content (Bottom. Alternative)">
    <p:spTree>
      <p:nvGrpSpPr>
        <p:cNvPr id="1" name=""/>
        <p:cNvGrpSpPr/>
        <p:nvPr/>
      </p:nvGrpSpPr>
      <p:grpSpPr>
        <a:xfrm>
          <a:off x="0" y="0"/>
          <a:ext cx="0" cy="0"/>
          <a:chOff x="0" y="0"/>
          <a:chExt cx="0" cy="0"/>
        </a:xfrm>
      </p:grpSpPr>
      <p:sp>
        <p:nvSpPr>
          <p:cNvPr id="24" name="Picture Placeholder 23"/>
          <p:cNvSpPr>
            <a:spLocks noGrp="1"/>
          </p:cNvSpPr>
          <p:nvPr>
            <p:ph type="pic" sz="quarter" idx="10"/>
          </p:nvPr>
        </p:nvSpPr>
        <p:spPr>
          <a:xfrm>
            <a:off x="0" y="0"/>
            <a:ext cx="12192000" cy="3332163"/>
          </a:xfrm>
          <a:solidFill>
            <a:srgbClr val="056B70"/>
          </a:solidFill>
        </p:spPr>
        <p:txBody>
          <a:bodyPr anchor="ctr"/>
          <a:lstStyle>
            <a:lvl1pPr marL="0" indent="0" algn="ctr">
              <a:buNone/>
              <a:defRPr>
                <a:solidFill>
                  <a:srgbClr val="FFFFFF"/>
                </a:solidFill>
                <a:latin typeface="+mj-lt"/>
              </a:defRPr>
            </a:lvl1pPr>
          </a:lstStyle>
          <a:p>
            <a:endParaRPr lang="en-US" dirty="0"/>
          </a:p>
        </p:txBody>
      </p:sp>
      <p:grpSp>
        <p:nvGrpSpPr>
          <p:cNvPr id="60" name="Grupo 59">
            <a:extLst>
              <a:ext uri="{FF2B5EF4-FFF2-40B4-BE49-F238E27FC236}">
                <a16:creationId xmlns:a16="http://schemas.microsoft.com/office/drawing/2014/main" id="{6000A0AA-93BB-40F0-A80F-17FC3807982E}"/>
              </a:ext>
            </a:extLst>
          </p:cNvPr>
          <p:cNvGrpSpPr/>
          <p:nvPr userDrawn="1"/>
        </p:nvGrpSpPr>
        <p:grpSpPr>
          <a:xfrm>
            <a:off x="10436578" y="6274420"/>
            <a:ext cx="1676400" cy="495108"/>
            <a:chOff x="10115551" y="5745959"/>
            <a:chExt cx="1676400" cy="495108"/>
          </a:xfrm>
        </p:grpSpPr>
        <p:sp>
          <p:nvSpPr>
            <p:cNvPr id="61" name="CuadroTexto 60">
              <a:extLst>
                <a:ext uri="{FF2B5EF4-FFF2-40B4-BE49-F238E27FC236}">
                  <a16:creationId xmlns:a16="http://schemas.microsoft.com/office/drawing/2014/main" id="{EACC4883-9BAF-440B-8F0D-18E15FD79D8F}"/>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2" name="Imagen 61">
              <a:extLst>
                <a:ext uri="{FF2B5EF4-FFF2-40B4-BE49-F238E27FC236}">
                  <a16:creationId xmlns:a16="http://schemas.microsoft.com/office/drawing/2014/main" id="{0E47EBE8-F302-4BF8-A710-3B33F8E57E7B}"/>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77" name="Group 14">
            <a:extLst>
              <a:ext uri="{FF2B5EF4-FFF2-40B4-BE49-F238E27FC236}">
                <a16:creationId xmlns:a16="http://schemas.microsoft.com/office/drawing/2014/main" id="{945810D8-1CD1-473A-AA8E-778A1F20DEEE}"/>
              </a:ext>
            </a:extLst>
          </p:cNvPr>
          <p:cNvGrpSpPr/>
          <p:nvPr userDrawn="1"/>
        </p:nvGrpSpPr>
        <p:grpSpPr>
          <a:xfrm>
            <a:off x="1679268" y="-279432"/>
            <a:ext cx="7659223" cy="3964487"/>
            <a:chOff x="2037184" y="1360110"/>
            <a:chExt cx="10065881" cy="5210195"/>
          </a:xfrm>
          <a:solidFill>
            <a:schemeClr val="accent1"/>
          </a:solidFill>
        </p:grpSpPr>
        <p:sp>
          <p:nvSpPr>
            <p:cNvPr id="78" name="Freeform 15">
              <a:extLst>
                <a:ext uri="{FF2B5EF4-FFF2-40B4-BE49-F238E27FC236}">
                  <a16:creationId xmlns:a16="http://schemas.microsoft.com/office/drawing/2014/main" id="{7BFACCBD-9806-42CD-B054-7BD13C8E1991}"/>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13">
              <a:extLst>
                <a:ext uri="{FF2B5EF4-FFF2-40B4-BE49-F238E27FC236}">
                  <a16:creationId xmlns:a16="http://schemas.microsoft.com/office/drawing/2014/main" id="{5508F751-DC62-491D-AC08-0276AE2D8193}"/>
                </a:ext>
              </a:extLst>
            </p:cNvPr>
            <p:cNvSpPr>
              <a:spLocks noEditPoints="1"/>
            </p:cNvSpPr>
            <p:nvPr/>
          </p:nvSpPr>
          <p:spPr bwMode="auto">
            <a:xfrm>
              <a:off x="3345144" y="2212005"/>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6">
              <a:extLst>
                <a:ext uri="{FF2B5EF4-FFF2-40B4-BE49-F238E27FC236}">
                  <a16:creationId xmlns:a16="http://schemas.microsoft.com/office/drawing/2014/main" id="{0D79D146-335C-4CEE-9620-02DB91C665DE}"/>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6">
              <a:extLst>
                <a:ext uri="{FF2B5EF4-FFF2-40B4-BE49-F238E27FC236}">
                  <a16:creationId xmlns:a16="http://schemas.microsoft.com/office/drawing/2014/main" id="{7BFBA0C0-8C89-49D6-B242-ECF4B98BCEF9}"/>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15">
              <a:extLst>
                <a:ext uri="{FF2B5EF4-FFF2-40B4-BE49-F238E27FC236}">
                  <a16:creationId xmlns:a16="http://schemas.microsoft.com/office/drawing/2014/main" id="{187D41F9-07E1-43E0-A3FC-54466145F73C}"/>
                </a:ext>
              </a:extLst>
            </p:cNvPr>
            <p:cNvSpPr>
              <a:spLocks/>
            </p:cNvSpPr>
            <p:nvPr/>
          </p:nvSpPr>
          <p:spPr bwMode="auto">
            <a:xfrm>
              <a:off x="11162622" y="5163458"/>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3" name="Freeform 9">
              <a:extLst>
                <a:ext uri="{FF2B5EF4-FFF2-40B4-BE49-F238E27FC236}">
                  <a16:creationId xmlns:a16="http://schemas.microsoft.com/office/drawing/2014/main" id="{B3764DDE-17C9-43A7-A5BB-71EF679C750C}"/>
                </a:ext>
              </a:extLst>
            </p:cNvPr>
            <p:cNvSpPr>
              <a:spLocks/>
            </p:cNvSpPr>
            <p:nvPr/>
          </p:nvSpPr>
          <p:spPr bwMode="auto">
            <a:xfrm>
              <a:off x="8371699" y="1770853"/>
              <a:ext cx="1104631" cy="110831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9">
              <a:extLst>
                <a:ext uri="{FF2B5EF4-FFF2-40B4-BE49-F238E27FC236}">
                  <a16:creationId xmlns:a16="http://schemas.microsoft.com/office/drawing/2014/main" id="{29BB38FC-9196-423D-B088-97C3548858C4}"/>
                </a:ext>
              </a:extLst>
            </p:cNvPr>
            <p:cNvSpPr>
              <a:spLocks/>
            </p:cNvSpPr>
            <p:nvPr/>
          </p:nvSpPr>
          <p:spPr bwMode="auto">
            <a:xfrm>
              <a:off x="4814867" y="5630396"/>
              <a:ext cx="936780"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24">
              <a:extLst>
                <a:ext uri="{FF2B5EF4-FFF2-40B4-BE49-F238E27FC236}">
                  <a16:creationId xmlns:a16="http://schemas.microsoft.com/office/drawing/2014/main" id="{6DE7E6FF-6F7E-462B-BF24-A351FE3164C9}"/>
                </a:ext>
              </a:extLst>
            </p:cNvPr>
            <p:cNvSpPr>
              <a:spLocks/>
            </p:cNvSpPr>
            <p:nvPr/>
          </p:nvSpPr>
          <p:spPr bwMode="auto">
            <a:xfrm>
              <a:off x="6619243" y="5249486"/>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13">
              <a:extLst>
                <a:ext uri="{FF2B5EF4-FFF2-40B4-BE49-F238E27FC236}">
                  <a16:creationId xmlns:a16="http://schemas.microsoft.com/office/drawing/2014/main" id="{74FB8C2C-9706-4632-A235-6E865F8D8A86}"/>
                </a:ext>
              </a:extLst>
            </p:cNvPr>
            <p:cNvSpPr>
              <a:spLocks noEditPoints="1"/>
            </p:cNvSpPr>
            <p:nvPr/>
          </p:nvSpPr>
          <p:spPr bwMode="auto">
            <a:xfrm>
              <a:off x="9489039" y="1360110"/>
              <a:ext cx="402209"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6">
              <a:extLst>
                <a:ext uri="{FF2B5EF4-FFF2-40B4-BE49-F238E27FC236}">
                  <a16:creationId xmlns:a16="http://schemas.microsoft.com/office/drawing/2014/main" id="{F21145CA-EC9E-4BA3-B9B5-0A938DEEDEDE}"/>
                </a:ext>
              </a:extLst>
            </p:cNvPr>
            <p:cNvSpPr>
              <a:spLocks/>
            </p:cNvSpPr>
            <p:nvPr/>
          </p:nvSpPr>
          <p:spPr bwMode="auto">
            <a:xfrm>
              <a:off x="2037184" y="4437529"/>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13">
              <a:extLst>
                <a:ext uri="{FF2B5EF4-FFF2-40B4-BE49-F238E27FC236}">
                  <a16:creationId xmlns:a16="http://schemas.microsoft.com/office/drawing/2014/main" id="{7F5DBB0D-D17C-4084-BDFE-0B8BBE868262}"/>
                </a:ext>
              </a:extLst>
            </p:cNvPr>
            <p:cNvSpPr>
              <a:spLocks noEditPoints="1"/>
            </p:cNvSpPr>
            <p:nvPr/>
          </p:nvSpPr>
          <p:spPr bwMode="auto">
            <a:xfrm>
              <a:off x="9074121" y="4571501"/>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89" name="Título 1">
            <a:extLst>
              <a:ext uri="{FF2B5EF4-FFF2-40B4-BE49-F238E27FC236}">
                <a16:creationId xmlns:a16="http://schemas.microsoft.com/office/drawing/2014/main" id="{1DBEEE46-C1F2-4F33-A86E-4B8B1A0442E9}"/>
              </a:ext>
            </a:extLst>
          </p:cNvPr>
          <p:cNvSpPr>
            <a:spLocks noGrp="1"/>
          </p:cNvSpPr>
          <p:nvPr>
            <p:ph type="title" hasCustomPrompt="1"/>
          </p:nvPr>
        </p:nvSpPr>
        <p:spPr>
          <a:xfrm>
            <a:off x="515097" y="3449344"/>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90" name="Text Placeholder 4">
            <a:extLst>
              <a:ext uri="{FF2B5EF4-FFF2-40B4-BE49-F238E27FC236}">
                <a16:creationId xmlns:a16="http://schemas.microsoft.com/office/drawing/2014/main" id="{56E03C5E-5BF0-47D8-8DF2-3759C9A03791}"/>
              </a:ext>
            </a:extLst>
          </p:cNvPr>
          <p:cNvSpPr>
            <a:spLocks noGrp="1"/>
          </p:cNvSpPr>
          <p:nvPr>
            <p:ph type="body" sz="quarter" idx="11" hasCustomPrompt="1"/>
          </p:nvPr>
        </p:nvSpPr>
        <p:spPr>
          <a:xfrm>
            <a:off x="515098" y="4275889"/>
            <a:ext cx="11151916" cy="1907829"/>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844522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Slide">
    <p:spTree>
      <p:nvGrpSpPr>
        <p:cNvPr id="1" name=""/>
        <p:cNvGrpSpPr/>
        <p:nvPr/>
      </p:nvGrpSpPr>
      <p:grpSpPr>
        <a:xfrm>
          <a:off x="0" y="0"/>
          <a:ext cx="0" cy="0"/>
          <a:chOff x="0" y="0"/>
          <a:chExt cx="0" cy="0"/>
        </a:xfrm>
      </p:grpSpPr>
      <p:grpSp>
        <p:nvGrpSpPr>
          <p:cNvPr id="109" name="Group 4">
            <a:extLst>
              <a:ext uri="{FF2B5EF4-FFF2-40B4-BE49-F238E27FC236}">
                <a16:creationId xmlns:a16="http://schemas.microsoft.com/office/drawing/2014/main" id="{CEAF6FE8-F43D-4ED8-A7D5-71E97B71F6EC}"/>
              </a:ext>
            </a:extLst>
          </p:cNvPr>
          <p:cNvGrpSpPr/>
          <p:nvPr userDrawn="1"/>
        </p:nvGrpSpPr>
        <p:grpSpPr>
          <a:xfrm>
            <a:off x="7812000" y="-712800"/>
            <a:ext cx="4981868" cy="3747927"/>
            <a:chOff x="2432790" y="730250"/>
            <a:chExt cx="7132330" cy="5365749"/>
          </a:xfrm>
          <a:solidFill>
            <a:srgbClr val="B5C6CD"/>
          </a:solidFill>
        </p:grpSpPr>
        <p:sp>
          <p:nvSpPr>
            <p:cNvPr id="110" name="Freeform 5">
              <a:extLst>
                <a:ext uri="{FF2B5EF4-FFF2-40B4-BE49-F238E27FC236}">
                  <a16:creationId xmlns:a16="http://schemas.microsoft.com/office/drawing/2014/main" id="{C3A3B1AC-3C96-4D4D-95A4-C9F8FDF28F81}"/>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6">
              <a:extLst>
                <a:ext uri="{FF2B5EF4-FFF2-40B4-BE49-F238E27FC236}">
                  <a16:creationId xmlns:a16="http://schemas.microsoft.com/office/drawing/2014/main" id="{DEFA1A93-AB61-4A0A-A75D-F53A2D65F41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7">
              <a:extLst>
                <a:ext uri="{FF2B5EF4-FFF2-40B4-BE49-F238E27FC236}">
                  <a16:creationId xmlns:a16="http://schemas.microsoft.com/office/drawing/2014/main" id="{29D39F80-2953-4E28-B68F-4782765179AE}"/>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8">
              <a:extLst>
                <a:ext uri="{FF2B5EF4-FFF2-40B4-BE49-F238E27FC236}">
                  <a16:creationId xmlns:a16="http://schemas.microsoft.com/office/drawing/2014/main" id="{CAABA8A6-4F67-4D01-9214-A8741621E2CD}"/>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9">
              <a:extLst>
                <a:ext uri="{FF2B5EF4-FFF2-40B4-BE49-F238E27FC236}">
                  <a16:creationId xmlns:a16="http://schemas.microsoft.com/office/drawing/2014/main" id="{6B98AA0B-7CEC-4AD8-BFF4-C80A0CACEF9F}"/>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10">
              <a:extLst>
                <a:ext uri="{FF2B5EF4-FFF2-40B4-BE49-F238E27FC236}">
                  <a16:creationId xmlns:a16="http://schemas.microsoft.com/office/drawing/2014/main" id="{AD90F409-A11F-4576-B6E2-B6CBA5A0AF7F}"/>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11">
              <a:extLst>
                <a:ext uri="{FF2B5EF4-FFF2-40B4-BE49-F238E27FC236}">
                  <a16:creationId xmlns:a16="http://schemas.microsoft.com/office/drawing/2014/main" id="{FF573B78-3D08-42FA-8D0E-C79BF41ACA8F}"/>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12">
              <a:extLst>
                <a:ext uri="{FF2B5EF4-FFF2-40B4-BE49-F238E27FC236}">
                  <a16:creationId xmlns:a16="http://schemas.microsoft.com/office/drawing/2014/main" id="{467640B7-3519-4B6D-A7CA-0B8E4D033CA8}"/>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13">
              <a:extLst>
                <a:ext uri="{FF2B5EF4-FFF2-40B4-BE49-F238E27FC236}">
                  <a16:creationId xmlns:a16="http://schemas.microsoft.com/office/drawing/2014/main" id="{D591237A-A426-40E3-8E43-60837288E6D3}"/>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15">
              <a:extLst>
                <a:ext uri="{FF2B5EF4-FFF2-40B4-BE49-F238E27FC236}">
                  <a16:creationId xmlns:a16="http://schemas.microsoft.com/office/drawing/2014/main" id="{9A7F10BD-059C-471F-AB33-41CE93AE5B28}"/>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16">
              <a:extLst>
                <a:ext uri="{FF2B5EF4-FFF2-40B4-BE49-F238E27FC236}">
                  <a16:creationId xmlns:a16="http://schemas.microsoft.com/office/drawing/2014/main" id="{03477DA3-854C-46F0-966F-A0A26AA1CEBE}"/>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13">
              <a:extLst>
                <a:ext uri="{FF2B5EF4-FFF2-40B4-BE49-F238E27FC236}">
                  <a16:creationId xmlns:a16="http://schemas.microsoft.com/office/drawing/2014/main" id="{5F731E12-9502-48D5-A6AD-9BDC9FB7C2FB}"/>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9">
              <a:extLst>
                <a:ext uri="{FF2B5EF4-FFF2-40B4-BE49-F238E27FC236}">
                  <a16:creationId xmlns:a16="http://schemas.microsoft.com/office/drawing/2014/main" id="{E6E09B5F-50BD-4524-86D3-07CC4D024711}"/>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3" name="Freeform 15">
              <a:extLst>
                <a:ext uri="{FF2B5EF4-FFF2-40B4-BE49-F238E27FC236}">
                  <a16:creationId xmlns:a16="http://schemas.microsoft.com/office/drawing/2014/main" id="{D6E390C8-66B8-4F8F-9BEE-17A2B8B1B111}"/>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9">
              <a:extLst>
                <a:ext uri="{FF2B5EF4-FFF2-40B4-BE49-F238E27FC236}">
                  <a16:creationId xmlns:a16="http://schemas.microsoft.com/office/drawing/2014/main" id="{B335B14C-3843-4CAD-9EB3-9ED96D64B209}"/>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5" name="Freeform 13">
              <a:extLst>
                <a:ext uri="{FF2B5EF4-FFF2-40B4-BE49-F238E27FC236}">
                  <a16:creationId xmlns:a16="http://schemas.microsoft.com/office/drawing/2014/main" id="{D3BF3D99-9C2E-4C94-B251-DBD19EE0867A}"/>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6" name="Freeform 6">
              <a:extLst>
                <a:ext uri="{FF2B5EF4-FFF2-40B4-BE49-F238E27FC236}">
                  <a16:creationId xmlns:a16="http://schemas.microsoft.com/office/drawing/2014/main" id="{6E95D233-1F3D-4536-869E-A8FD38BF4159}"/>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6">
              <a:extLst>
                <a:ext uri="{FF2B5EF4-FFF2-40B4-BE49-F238E27FC236}">
                  <a16:creationId xmlns:a16="http://schemas.microsoft.com/office/drawing/2014/main" id="{10796C6E-4803-41ED-A283-3BCD06D97B1A}"/>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 4" hidden="1"/>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Developer</a:t>
            </a:r>
            <a:r>
              <a:rPr lang="es-ES" dirty="0"/>
              <a:t> </a:t>
            </a:r>
            <a:r>
              <a:rPr lang="es-ES" dirty="0" err="1"/>
              <a:t>Slide</a:t>
            </a:r>
            <a:endParaRPr lang="es-ES" dirty="0"/>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A0C470D1-BE97-495D-8CC6-3E07637663CE}"/>
              </a:ext>
            </a:extLst>
          </p:cNvPr>
          <p:cNvSpPr>
            <a:spLocks noGrp="1"/>
          </p:cNvSpPr>
          <p:nvPr>
            <p:ph type="body" sz="quarter" idx="10"/>
          </p:nvPr>
        </p:nvSpPr>
        <p:spPr>
          <a:xfrm>
            <a:off x="518454" y="1241066"/>
            <a:ext cx="11155093" cy="4875500"/>
          </a:xfrm>
        </p:spPr>
        <p:txBody>
          <a:bodyPr/>
          <a:lstStyle>
            <a:lvl1pPr marL="0" indent="0">
              <a:lnSpc>
                <a:spcPct val="95000"/>
              </a:lnSpc>
              <a:buNone/>
              <a:defRPr sz="2401">
                <a:gradFill>
                  <a:gsLst>
                    <a:gs pos="1250">
                      <a:srgbClr val="000000"/>
                    </a:gs>
                    <a:gs pos="100000">
                      <a:srgbClr val="000000"/>
                    </a:gs>
                  </a:gsLst>
                  <a:lin ang="5400000" scaled="0"/>
                </a:gradFill>
                <a:latin typeface="Consolas" pitchFamily="49" charset="0"/>
                <a:cs typeface="Consolas" pitchFamily="49" charset="0"/>
              </a:defRPr>
            </a:lvl1pPr>
            <a:lvl2pPr marL="25486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42993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599044"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77292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149386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taff Extra info (Left)">
    <p:spTree>
      <p:nvGrpSpPr>
        <p:cNvPr id="1" name=""/>
        <p:cNvGrpSpPr/>
        <p:nvPr/>
      </p:nvGrpSpPr>
      <p:grpSpPr>
        <a:xfrm>
          <a:off x="0" y="0"/>
          <a:ext cx="0" cy="0"/>
          <a:chOff x="0" y="0"/>
          <a:chExt cx="0" cy="0"/>
        </a:xfrm>
      </p:grpSpPr>
      <p:grpSp>
        <p:nvGrpSpPr>
          <p:cNvPr id="92" name="Group 4">
            <a:extLst>
              <a:ext uri="{FF2B5EF4-FFF2-40B4-BE49-F238E27FC236}">
                <a16:creationId xmlns:a16="http://schemas.microsoft.com/office/drawing/2014/main" id="{5696EBCE-48B4-4E08-A84A-2AC1B4FE9B4C}"/>
              </a:ext>
            </a:extLst>
          </p:cNvPr>
          <p:cNvGrpSpPr/>
          <p:nvPr userDrawn="1"/>
        </p:nvGrpSpPr>
        <p:grpSpPr>
          <a:xfrm>
            <a:off x="7812000" y="-712800"/>
            <a:ext cx="4981868" cy="3747927"/>
            <a:chOff x="2432790" y="730250"/>
            <a:chExt cx="7132330" cy="5365749"/>
          </a:xfrm>
          <a:solidFill>
            <a:srgbClr val="B5C6CD"/>
          </a:solidFill>
        </p:grpSpPr>
        <p:sp>
          <p:nvSpPr>
            <p:cNvPr id="93" name="Freeform 5">
              <a:extLst>
                <a:ext uri="{FF2B5EF4-FFF2-40B4-BE49-F238E27FC236}">
                  <a16:creationId xmlns:a16="http://schemas.microsoft.com/office/drawing/2014/main" id="{7F5DD289-57A7-463A-99FE-03080BE2D53B}"/>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6">
              <a:extLst>
                <a:ext uri="{FF2B5EF4-FFF2-40B4-BE49-F238E27FC236}">
                  <a16:creationId xmlns:a16="http://schemas.microsoft.com/office/drawing/2014/main" id="{057A8938-5C11-4AD6-8A7D-AF4A5C407E0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7">
              <a:extLst>
                <a:ext uri="{FF2B5EF4-FFF2-40B4-BE49-F238E27FC236}">
                  <a16:creationId xmlns:a16="http://schemas.microsoft.com/office/drawing/2014/main" id="{4E2CAC49-372C-4CF8-B0FB-5EAE8DAC7000}"/>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8">
              <a:extLst>
                <a:ext uri="{FF2B5EF4-FFF2-40B4-BE49-F238E27FC236}">
                  <a16:creationId xmlns:a16="http://schemas.microsoft.com/office/drawing/2014/main" id="{E5FBF2DF-E1AC-4D1F-8AF7-6EF7CCEBEF62}"/>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9">
              <a:extLst>
                <a:ext uri="{FF2B5EF4-FFF2-40B4-BE49-F238E27FC236}">
                  <a16:creationId xmlns:a16="http://schemas.microsoft.com/office/drawing/2014/main" id="{9F0F43F9-3709-4ACB-832C-CE12A1B80F9F}"/>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10">
              <a:extLst>
                <a:ext uri="{FF2B5EF4-FFF2-40B4-BE49-F238E27FC236}">
                  <a16:creationId xmlns:a16="http://schemas.microsoft.com/office/drawing/2014/main" id="{A0E6559F-4268-47E7-9B65-0FCBB9D6DDEB}"/>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11">
              <a:extLst>
                <a:ext uri="{FF2B5EF4-FFF2-40B4-BE49-F238E27FC236}">
                  <a16:creationId xmlns:a16="http://schemas.microsoft.com/office/drawing/2014/main" id="{F3FC4D8E-54BF-4528-8BBD-460D5C40F5A2}"/>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12">
              <a:extLst>
                <a:ext uri="{FF2B5EF4-FFF2-40B4-BE49-F238E27FC236}">
                  <a16:creationId xmlns:a16="http://schemas.microsoft.com/office/drawing/2014/main" id="{4C5F65E5-0724-4121-9693-CB5222B41F52}"/>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13">
              <a:extLst>
                <a:ext uri="{FF2B5EF4-FFF2-40B4-BE49-F238E27FC236}">
                  <a16:creationId xmlns:a16="http://schemas.microsoft.com/office/drawing/2014/main" id="{A48C7D9D-D328-46E5-9ECE-C7DA6406E6F9}"/>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15">
              <a:extLst>
                <a:ext uri="{FF2B5EF4-FFF2-40B4-BE49-F238E27FC236}">
                  <a16:creationId xmlns:a16="http://schemas.microsoft.com/office/drawing/2014/main" id="{8632B6AB-9D30-4284-9EDB-A0DB5AE9A1D4}"/>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16">
              <a:extLst>
                <a:ext uri="{FF2B5EF4-FFF2-40B4-BE49-F238E27FC236}">
                  <a16:creationId xmlns:a16="http://schemas.microsoft.com/office/drawing/2014/main" id="{EC30BC6F-4917-40E9-BBF5-8B117163B25F}"/>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13">
              <a:extLst>
                <a:ext uri="{FF2B5EF4-FFF2-40B4-BE49-F238E27FC236}">
                  <a16:creationId xmlns:a16="http://schemas.microsoft.com/office/drawing/2014/main" id="{3ECBF563-EECD-47D8-A6F4-178C1804E9BE}"/>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5" name="Freeform 9">
              <a:extLst>
                <a:ext uri="{FF2B5EF4-FFF2-40B4-BE49-F238E27FC236}">
                  <a16:creationId xmlns:a16="http://schemas.microsoft.com/office/drawing/2014/main" id="{DF2DC338-58CF-4BF9-8E41-C104D19AAAF4}"/>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6" name="Freeform 15">
              <a:extLst>
                <a:ext uri="{FF2B5EF4-FFF2-40B4-BE49-F238E27FC236}">
                  <a16:creationId xmlns:a16="http://schemas.microsoft.com/office/drawing/2014/main" id="{39BB692B-2371-4C86-AA4F-2DC359E280A8}"/>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9">
              <a:extLst>
                <a:ext uri="{FF2B5EF4-FFF2-40B4-BE49-F238E27FC236}">
                  <a16:creationId xmlns:a16="http://schemas.microsoft.com/office/drawing/2014/main" id="{CA554171-C75A-445E-A604-D15636FF69E8}"/>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13">
              <a:extLst>
                <a:ext uri="{FF2B5EF4-FFF2-40B4-BE49-F238E27FC236}">
                  <a16:creationId xmlns:a16="http://schemas.microsoft.com/office/drawing/2014/main" id="{33AB15FC-BEFE-4D34-9E95-680FB2254AB9}"/>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6">
              <a:extLst>
                <a:ext uri="{FF2B5EF4-FFF2-40B4-BE49-F238E27FC236}">
                  <a16:creationId xmlns:a16="http://schemas.microsoft.com/office/drawing/2014/main" id="{DB368D62-086D-4F2E-909B-BFA1010FABB2}"/>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6">
              <a:extLst>
                <a:ext uri="{FF2B5EF4-FFF2-40B4-BE49-F238E27FC236}">
                  <a16:creationId xmlns:a16="http://schemas.microsoft.com/office/drawing/2014/main" id="{00EFC5F2-A173-4DD0-A881-1467D57514B8}"/>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 4" hidden="1"/>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6302517"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22965586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taff Extra info (Left. Alternative)">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0595DE8B-26FF-460D-9466-BD84ABE71D4C}"/>
              </a:ext>
            </a:extLst>
          </p:cNvPr>
          <p:cNvGrpSpPr/>
          <p:nvPr userDrawn="1"/>
        </p:nvGrpSpPr>
        <p:grpSpPr>
          <a:xfrm>
            <a:off x="-1313704" y="-712800"/>
            <a:ext cx="4981868" cy="3747927"/>
            <a:chOff x="2432790" y="730250"/>
            <a:chExt cx="7132330" cy="5365749"/>
          </a:xfrm>
          <a:solidFill>
            <a:srgbClr val="B5C6CD"/>
          </a:solidFill>
        </p:grpSpPr>
        <p:sp>
          <p:nvSpPr>
            <p:cNvPr id="47" name="Freeform 5">
              <a:extLst>
                <a:ext uri="{FF2B5EF4-FFF2-40B4-BE49-F238E27FC236}">
                  <a16:creationId xmlns:a16="http://schemas.microsoft.com/office/drawing/2014/main" id="{A8A0E1E8-BDF0-41D2-981C-FCF425409304}"/>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51151F77-EEE4-4D0A-8CA7-081719E01967}"/>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4FD34E27-A2D6-4716-8326-CBEAD1EF6DA2}"/>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9BFAB116-9826-4C72-A9B3-9052A0CBE614}"/>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A881A77E-1B1C-4028-9503-38B6D9F12F1F}"/>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DBC86BAD-52A2-4A11-A112-2795F640FF03}"/>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984A955E-4DF4-4C36-946E-C5EA57E84D69}"/>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C8825447-678A-4CF1-BB74-DF701C709B29}"/>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E541F802-FCF8-4059-A569-53517DF04BC4}"/>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E98D86F2-38E0-49FC-8315-D0E555950BD6}"/>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24F8DEB2-0F00-4E41-B390-F0FBAEAA617D}"/>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3804A3F0-B994-46B5-8230-D1464A47464B}"/>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BCE2BE1F-4039-473D-BAF0-FE1B093111EF}"/>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163197F1-68F2-492C-BCD8-F4AE3308C52F}"/>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1A826494-9CE3-4C8A-BFB3-D0B8BC950AD4}"/>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2E70264D-EA88-49FD-B3DA-D920FB3FA69B}"/>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15EC6303-53A7-474E-B228-484AFAF74D49}"/>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E36DD70E-4FBA-4699-9E58-FC9016E772ED}"/>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 4" hidden="1"/>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6302517"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0" name="Grupo 69">
            <a:extLst>
              <a:ext uri="{FF2B5EF4-FFF2-40B4-BE49-F238E27FC236}">
                <a16:creationId xmlns:a16="http://schemas.microsoft.com/office/drawing/2014/main" id="{5CC6F023-6614-4734-ADAE-E4EBF21E28BA}"/>
              </a:ext>
            </a:extLst>
          </p:cNvPr>
          <p:cNvGrpSpPr/>
          <p:nvPr userDrawn="1"/>
        </p:nvGrpSpPr>
        <p:grpSpPr>
          <a:xfrm>
            <a:off x="79022" y="6274420"/>
            <a:ext cx="1676400" cy="495108"/>
            <a:chOff x="10115551" y="5745959"/>
            <a:chExt cx="1676400" cy="495108"/>
          </a:xfrm>
        </p:grpSpPr>
        <p:sp>
          <p:nvSpPr>
            <p:cNvPr id="71" name="CuadroTexto 70">
              <a:extLst>
                <a:ext uri="{FF2B5EF4-FFF2-40B4-BE49-F238E27FC236}">
                  <a16:creationId xmlns:a16="http://schemas.microsoft.com/office/drawing/2014/main" id="{278BCAB4-BD20-42FF-B5EA-6C44882AE5D8}"/>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72" name="Imagen 71">
              <a:extLst>
                <a:ext uri="{FF2B5EF4-FFF2-40B4-BE49-F238E27FC236}">
                  <a16:creationId xmlns:a16="http://schemas.microsoft.com/office/drawing/2014/main" id="{B76BA1EC-7465-4B7C-9176-FCD95AE60173}"/>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4079056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speakers">
    <p:spTree>
      <p:nvGrpSpPr>
        <p:cNvPr id="1" name=""/>
        <p:cNvGrpSpPr/>
        <p:nvPr/>
      </p:nvGrpSpPr>
      <p:grpSpPr>
        <a:xfrm>
          <a:off x="0" y="0"/>
          <a:ext cx="0" cy="0"/>
          <a:chOff x="0" y="0"/>
          <a:chExt cx="0" cy="0"/>
        </a:xfrm>
      </p:grpSpPr>
      <p:grpSp>
        <p:nvGrpSpPr>
          <p:cNvPr id="5" name="Group 4"/>
          <p:cNvGrpSpPr/>
          <p:nvPr userDrawn="1"/>
        </p:nvGrpSpPr>
        <p:grpSpPr>
          <a:xfrm>
            <a:off x="1879096" y="-11601"/>
            <a:ext cx="9160652" cy="6891683"/>
            <a:chOff x="2432790" y="730250"/>
            <a:chExt cx="7132330" cy="5365749"/>
          </a:xfrm>
          <a:solidFill>
            <a:schemeClr val="bg1">
              <a:lumMod val="95000"/>
              <a:alpha val="29000"/>
            </a:schemeClr>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Picture Placeholder 26"/>
          <p:cNvSpPr>
            <a:spLocks noGrp="1" noChangeAspect="1"/>
          </p:cNvSpPr>
          <p:nvPr>
            <p:ph type="pic" sz="quarter" idx="10" hasCustomPrompt="1"/>
          </p:nvPr>
        </p:nvSpPr>
        <p:spPr>
          <a:xfrm>
            <a:off x="174880" y="861371"/>
            <a:ext cx="1620000" cy="1618895"/>
          </a:xfrm>
          <a:prstGeom prst="ellipse">
            <a:avLst/>
          </a:prstGeom>
          <a:solidFill>
            <a:srgbClr val="056B70"/>
          </a:solidFill>
        </p:spPr>
        <p:txBody>
          <a:bodyPr anchor="ctr">
            <a:normAutofit/>
          </a:bodyPr>
          <a:lstStyle>
            <a:lvl1pPr marL="0" indent="0" algn="ctr">
              <a:buNone/>
              <a:defRPr sz="1600">
                <a:solidFill>
                  <a:schemeClr val="bg1"/>
                </a:solidFill>
                <a:latin typeface="+mj-lt"/>
              </a:defRPr>
            </a:lvl1pPr>
          </a:lstStyle>
          <a:p>
            <a:r>
              <a:rPr lang="en-US" dirty="0"/>
              <a:t>Speakers picture</a:t>
            </a:r>
          </a:p>
        </p:txBody>
      </p:sp>
      <p:grpSp>
        <p:nvGrpSpPr>
          <p:cNvPr id="43" name="Grupo 42">
            <a:extLst>
              <a:ext uri="{FF2B5EF4-FFF2-40B4-BE49-F238E27FC236}">
                <a16:creationId xmlns:a16="http://schemas.microsoft.com/office/drawing/2014/main" id="{DC49CD2A-8910-4E95-B32D-CBA18ED02ED5}"/>
              </a:ext>
            </a:extLst>
          </p:cNvPr>
          <p:cNvGrpSpPr/>
          <p:nvPr userDrawn="1"/>
        </p:nvGrpSpPr>
        <p:grpSpPr>
          <a:xfrm>
            <a:off x="10436578" y="6274420"/>
            <a:ext cx="1676400" cy="495108"/>
            <a:chOff x="10115551" y="5745959"/>
            <a:chExt cx="1676400" cy="495108"/>
          </a:xfrm>
        </p:grpSpPr>
        <p:sp>
          <p:nvSpPr>
            <p:cNvPr id="44" name="CuadroTexto 43">
              <a:extLst>
                <a:ext uri="{FF2B5EF4-FFF2-40B4-BE49-F238E27FC236}">
                  <a16:creationId xmlns:a16="http://schemas.microsoft.com/office/drawing/2014/main" id="{5A4E8E19-30F7-44D5-9E1B-9318C3463D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45" name="Imagen 44">
              <a:extLst>
                <a:ext uri="{FF2B5EF4-FFF2-40B4-BE49-F238E27FC236}">
                  <a16:creationId xmlns:a16="http://schemas.microsoft.com/office/drawing/2014/main" id="{AA33C6BE-BF74-43F0-A723-98EA385D9C57}"/>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63" name="Grupo 62">
            <a:extLst>
              <a:ext uri="{FF2B5EF4-FFF2-40B4-BE49-F238E27FC236}">
                <a16:creationId xmlns:a16="http://schemas.microsoft.com/office/drawing/2014/main" id="{10241124-888E-4129-B788-34AC05F75B5D}"/>
              </a:ext>
            </a:extLst>
          </p:cNvPr>
          <p:cNvGrpSpPr/>
          <p:nvPr userDrawn="1"/>
        </p:nvGrpSpPr>
        <p:grpSpPr>
          <a:xfrm>
            <a:off x="10624583" y="5401229"/>
            <a:ext cx="1273492" cy="795338"/>
            <a:chOff x="10596550" y="5756749"/>
            <a:chExt cx="1273492" cy="795338"/>
          </a:xfrm>
        </p:grpSpPr>
        <p:pic>
          <p:nvPicPr>
            <p:cNvPr id="64" name="Gráfico 63">
              <a:extLst>
                <a:ext uri="{FF2B5EF4-FFF2-40B4-BE49-F238E27FC236}">
                  <a16:creationId xmlns:a16="http://schemas.microsoft.com/office/drawing/2014/main" id="{C0815BF3-CB5A-402F-912C-67E41A34969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65" name="CuadroTexto 64">
              <a:extLst>
                <a:ext uri="{FF2B5EF4-FFF2-40B4-BE49-F238E27FC236}">
                  <a16:creationId xmlns:a16="http://schemas.microsoft.com/office/drawing/2014/main" id="{C5F01D78-429B-4DCD-956E-2EA3F05EC239}"/>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sp>
        <p:nvSpPr>
          <p:cNvPr id="69" name="Text Placeholder 4">
            <a:extLst>
              <a:ext uri="{FF2B5EF4-FFF2-40B4-BE49-F238E27FC236}">
                <a16:creationId xmlns:a16="http://schemas.microsoft.com/office/drawing/2014/main" id="{3920D92E-DC01-4862-B22E-67E7361C5C65}"/>
              </a:ext>
            </a:extLst>
          </p:cNvPr>
          <p:cNvSpPr>
            <a:spLocks noGrp="1"/>
          </p:cNvSpPr>
          <p:nvPr>
            <p:ph type="body" sz="quarter" idx="11" hasCustomPrompt="1"/>
          </p:nvPr>
        </p:nvSpPr>
        <p:spPr>
          <a:xfrm>
            <a:off x="1950815" y="973260"/>
            <a:ext cx="3972022" cy="526350"/>
          </a:xfrm>
          <a:solidFill>
            <a:schemeClr val="bg1">
              <a:lumMod val="95000"/>
              <a:alpha val="90000"/>
            </a:schemeClr>
          </a:solidFill>
        </p:spPr>
        <p:txBody>
          <a:bodyPr lIns="180000" tIns="180000" rIns="180000" bIns="180000" anchor="ctr" anchorCtr="0">
            <a:noAutofit/>
          </a:bodyPr>
          <a:lstStyle>
            <a:lvl1pPr marL="0" indent="0">
              <a:buNone/>
              <a:defRPr sz="2400" cap="all"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71" name="Text Placeholder 4">
            <a:extLst>
              <a:ext uri="{FF2B5EF4-FFF2-40B4-BE49-F238E27FC236}">
                <a16:creationId xmlns:a16="http://schemas.microsoft.com/office/drawing/2014/main" id="{EF0E8208-81CF-4DCC-B0E7-90C2E0BA0C26}"/>
              </a:ext>
            </a:extLst>
          </p:cNvPr>
          <p:cNvSpPr>
            <a:spLocks noGrp="1"/>
          </p:cNvSpPr>
          <p:nvPr>
            <p:ph type="body" sz="quarter" idx="12" hasCustomPrompt="1"/>
          </p:nvPr>
        </p:nvSpPr>
        <p:spPr>
          <a:xfrm>
            <a:off x="1947165" y="1574682"/>
            <a:ext cx="3972022" cy="350299"/>
          </a:xfrm>
          <a:solidFill>
            <a:schemeClr val="bg1">
              <a:lumMod val="95000"/>
              <a:alpha val="90000"/>
            </a:schemeClr>
          </a:solidFill>
        </p:spPr>
        <p:txBody>
          <a:bodyPr lIns="180000" tIns="180000" rIns="180000" bIns="180000" anchor="ctr"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sp>
        <p:nvSpPr>
          <p:cNvPr id="73" name="Text Placeholder 4">
            <a:extLst>
              <a:ext uri="{FF2B5EF4-FFF2-40B4-BE49-F238E27FC236}">
                <a16:creationId xmlns:a16="http://schemas.microsoft.com/office/drawing/2014/main" id="{28A6F7DF-9B6E-408F-9964-903E17436C23}"/>
              </a:ext>
            </a:extLst>
          </p:cNvPr>
          <p:cNvSpPr>
            <a:spLocks noGrp="1"/>
          </p:cNvSpPr>
          <p:nvPr>
            <p:ph type="body" sz="quarter" idx="13" hasCustomPrompt="1"/>
          </p:nvPr>
        </p:nvSpPr>
        <p:spPr>
          <a:xfrm>
            <a:off x="1947165" y="1987648"/>
            <a:ext cx="3972022" cy="350300"/>
          </a:xfrm>
          <a:solidFill>
            <a:schemeClr val="bg1">
              <a:lumMod val="95000"/>
              <a:alpha val="90000"/>
            </a:schemeClr>
          </a:solidFill>
        </p:spPr>
        <p:txBody>
          <a:bodyPr lIns="180000" tIns="180000" rIns="180000" bIns="180000" anchor="ctr"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38" name="Picture Placeholder 26">
            <a:extLst>
              <a:ext uri="{FF2B5EF4-FFF2-40B4-BE49-F238E27FC236}">
                <a16:creationId xmlns:a16="http://schemas.microsoft.com/office/drawing/2014/main" id="{A23D5FED-E5C5-41C5-AC8B-1441BD6C75DA}"/>
              </a:ext>
            </a:extLst>
          </p:cNvPr>
          <p:cNvSpPr>
            <a:spLocks noGrp="1" noChangeAspect="1"/>
          </p:cNvSpPr>
          <p:nvPr>
            <p:ph type="pic" sz="quarter" idx="18" hasCustomPrompt="1"/>
          </p:nvPr>
        </p:nvSpPr>
        <p:spPr>
          <a:xfrm>
            <a:off x="6247195" y="848926"/>
            <a:ext cx="1620000" cy="1618895"/>
          </a:xfrm>
          <a:prstGeom prst="ellipse">
            <a:avLst/>
          </a:prstGeom>
          <a:solidFill>
            <a:srgbClr val="056B70"/>
          </a:solidFill>
        </p:spPr>
        <p:txBody>
          <a:bodyPr anchor="ctr">
            <a:normAutofit/>
          </a:bodyPr>
          <a:lstStyle>
            <a:lvl1pPr marL="0" indent="0" algn="ctr">
              <a:buNone/>
              <a:defRPr sz="1600">
                <a:solidFill>
                  <a:schemeClr val="bg1"/>
                </a:solidFill>
                <a:latin typeface="+mj-lt"/>
              </a:defRPr>
            </a:lvl1pPr>
          </a:lstStyle>
          <a:p>
            <a:r>
              <a:rPr lang="en-US" dirty="0"/>
              <a:t>Speakers picture</a:t>
            </a:r>
          </a:p>
        </p:txBody>
      </p:sp>
      <p:sp>
        <p:nvSpPr>
          <p:cNvPr id="39" name="Text Placeholder 4">
            <a:extLst>
              <a:ext uri="{FF2B5EF4-FFF2-40B4-BE49-F238E27FC236}">
                <a16:creationId xmlns:a16="http://schemas.microsoft.com/office/drawing/2014/main" id="{003984A4-B0BE-42A3-BA13-5AD166866972}"/>
              </a:ext>
            </a:extLst>
          </p:cNvPr>
          <p:cNvSpPr>
            <a:spLocks noGrp="1"/>
          </p:cNvSpPr>
          <p:nvPr>
            <p:ph type="body" sz="quarter" idx="19" hasCustomPrompt="1"/>
          </p:nvPr>
        </p:nvSpPr>
        <p:spPr>
          <a:xfrm>
            <a:off x="8023130" y="960815"/>
            <a:ext cx="3972022" cy="526350"/>
          </a:xfrm>
          <a:solidFill>
            <a:schemeClr val="bg1">
              <a:lumMod val="95000"/>
              <a:alpha val="90000"/>
            </a:schemeClr>
          </a:solidFill>
        </p:spPr>
        <p:txBody>
          <a:bodyPr lIns="180000" tIns="180000" rIns="180000" bIns="180000" anchor="ctr" anchorCtr="0">
            <a:noAutofit/>
          </a:bodyPr>
          <a:lstStyle>
            <a:lvl1pPr marL="0" indent="0">
              <a:buNone/>
              <a:defRPr sz="2800" cap="all"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40" name="Text Placeholder 4">
            <a:extLst>
              <a:ext uri="{FF2B5EF4-FFF2-40B4-BE49-F238E27FC236}">
                <a16:creationId xmlns:a16="http://schemas.microsoft.com/office/drawing/2014/main" id="{3DE1CCBA-54A5-4A97-AD61-3B8DAF2498D6}"/>
              </a:ext>
            </a:extLst>
          </p:cNvPr>
          <p:cNvSpPr>
            <a:spLocks noGrp="1"/>
          </p:cNvSpPr>
          <p:nvPr>
            <p:ph type="body" sz="quarter" idx="20" hasCustomPrompt="1"/>
          </p:nvPr>
        </p:nvSpPr>
        <p:spPr>
          <a:xfrm>
            <a:off x="8019480" y="1562237"/>
            <a:ext cx="3972022" cy="350299"/>
          </a:xfrm>
          <a:solidFill>
            <a:schemeClr val="bg1">
              <a:lumMod val="95000"/>
              <a:alpha val="90000"/>
            </a:schemeClr>
          </a:solidFill>
        </p:spPr>
        <p:txBody>
          <a:bodyPr lIns="180000" tIns="180000" rIns="180000" bIns="180000" anchor="ctr" anchorCtr="0">
            <a:noAutofit/>
          </a:bodyPr>
          <a:lstStyle>
            <a:lvl1pPr marL="0" indent="0">
              <a:buNone/>
              <a:defRPr sz="18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sp>
        <p:nvSpPr>
          <p:cNvPr id="41" name="Text Placeholder 4">
            <a:extLst>
              <a:ext uri="{FF2B5EF4-FFF2-40B4-BE49-F238E27FC236}">
                <a16:creationId xmlns:a16="http://schemas.microsoft.com/office/drawing/2014/main" id="{AF319B09-340A-4368-B34C-7C9FB5343F1D}"/>
              </a:ext>
            </a:extLst>
          </p:cNvPr>
          <p:cNvSpPr>
            <a:spLocks noGrp="1"/>
          </p:cNvSpPr>
          <p:nvPr>
            <p:ph type="body" sz="quarter" idx="21" hasCustomPrompt="1"/>
          </p:nvPr>
        </p:nvSpPr>
        <p:spPr>
          <a:xfrm>
            <a:off x="8019480" y="1975203"/>
            <a:ext cx="3972022" cy="350300"/>
          </a:xfrm>
          <a:solidFill>
            <a:schemeClr val="bg1">
              <a:lumMod val="95000"/>
              <a:alpha val="90000"/>
            </a:schemeClr>
          </a:solidFill>
        </p:spPr>
        <p:txBody>
          <a:bodyPr lIns="180000" tIns="180000" rIns="180000" bIns="180000" anchor="ctr" anchorCtr="0">
            <a:noAutofit/>
          </a:bodyPr>
          <a:lstStyle>
            <a:lvl1pPr marL="0" indent="0">
              <a:buNone/>
              <a:defRPr sz="18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pic>
        <p:nvPicPr>
          <p:cNvPr id="42" name="Imagen 41">
            <a:extLst>
              <a:ext uri="{FF2B5EF4-FFF2-40B4-BE49-F238E27FC236}">
                <a16:creationId xmlns:a16="http://schemas.microsoft.com/office/drawing/2014/main" id="{348F22AF-1883-40E9-9D21-E3A665B0C984}"/>
              </a:ext>
            </a:extLst>
          </p:cNvPr>
          <p:cNvPicPr>
            <a:picLocks noChangeAspect="1"/>
          </p:cNvPicPr>
          <p:nvPr userDrawn="1"/>
        </p:nvPicPr>
        <p:blipFill>
          <a:blip r:embed="rId2"/>
          <a:stretch>
            <a:fillRect/>
          </a:stretch>
        </p:blipFill>
        <p:spPr>
          <a:xfrm>
            <a:off x="6908616" y="3140974"/>
            <a:ext cx="360000" cy="292679"/>
          </a:xfrm>
          <a:prstGeom prst="rect">
            <a:avLst/>
          </a:prstGeom>
        </p:spPr>
      </p:pic>
      <p:pic>
        <p:nvPicPr>
          <p:cNvPr id="47" name="Imagen 46">
            <a:extLst>
              <a:ext uri="{FF2B5EF4-FFF2-40B4-BE49-F238E27FC236}">
                <a16:creationId xmlns:a16="http://schemas.microsoft.com/office/drawing/2014/main" id="{94292FD1-60B6-4534-91EE-6D6155468858}"/>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6908616" y="2701846"/>
            <a:ext cx="360000" cy="360000"/>
          </a:xfrm>
          <a:prstGeom prst="rect">
            <a:avLst/>
          </a:prstGeom>
        </p:spPr>
      </p:pic>
      <p:grpSp>
        <p:nvGrpSpPr>
          <p:cNvPr id="3" name="Grupo 2">
            <a:extLst>
              <a:ext uri="{FF2B5EF4-FFF2-40B4-BE49-F238E27FC236}">
                <a16:creationId xmlns:a16="http://schemas.microsoft.com/office/drawing/2014/main" id="{C7E97F3F-473F-47F6-B035-B0B15D8977C9}"/>
              </a:ext>
            </a:extLst>
          </p:cNvPr>
          <p:cNvGrpSpPr/>
          <p:nvPr userDrawn="1"/>
        </p:nvGrpSpPr>
        <p:grpSpPr>
          <a:xfrm>
            <a:off x="6926616" y="3558639"/>
            <a:ext cx="324000" cy="324000"/>
            <a:chOff x="6926616" y="3558639"/>
            <a:chExt cx="324000" cy="324000"/>
          </a:xfrm>
        </p:grpSpPr>
        <p:sp>
          <p:nvSpPr>
            <p:cNvPr id="2" name="Rectángulo 1">
              <a:extLst>
                <a:ext uri="{FF2B5EF4-FFF2-40B4-BE49-F238E27FC236}">
                  <a16:creationId xmlns:a16="http://schemas.microsoft.com/office/drawing/2014/main" id="{1A327F06-D9CC-43F7-A309-B5EB32555A65}"/>
                </a:ext>
              </a:extLst>
            </p:cNvPr>
            <p:cNvSpPr/>
            <p:nvPr userDrawn="1"/>
          </p:nvSpPr>
          <p:spPr>
            <a:xfrm>
              <a:off x="6936804" y="3569827"/>
              <a:ext cx="295052" cy="2925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8" name="Freeform 9">
              <a:extLst>
                <a:ext uri="{FF2B5EF4-FFF2-40B4-BE49-F238E27FC236}">
                  <a16:creationId xmlns:a16="http://schemas.microsoft.com/office/drawing/2014/main" id="{27FCAEFF-57E0-4A75-8AC4-E53C241B2FE9}"/>
                </a:ext>
              </a:extLst>
            </p:cNvPr>
            <p:cNvSpPr>
              <a:spLocks noChangeAspect="1" noEditPoints="1"/>
            </p:cNvSpPr>
            <p:nvPr userDrawn="1"/>
          </p:nvSpPr>
          <p:spPr bwMode="auto">
            <a:xfrm>
              <a:off x="6926616" y="3558639"/>
              <a:ext cx="324000" cy="324000"/>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rgbClr val="0097BD"/>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49" name="Text Placeholder 4">
            <a:extLst>
              <a:ext uri="{FF2B5EF4-FFF2-40B4-BE49-F238E27FC236}">
                <a16:creationId xmlns:a16="http://schemas.microsoft.com/office/drawing/2014/main" id="{7E4FB6F8-343E-430A-AD50-592228AF6E09}"/>
              </a:ext>
            </a:extLst>
          </p:cNvPr>
          <p:cNvSpPr>
            <a:spLocks noGrp="1"/>
          </p:cNvSpPr>
          <p:nvPr>
            <p:ph type="body" sz="quarter" idx="22" hasCustomPrompt="1"/>
          </p:nvPr>
        </p:nvSpPr>
        <p:spPr>
          <a:xfrm>
            <a:off x="7362014" y="2693406"/>
            <a:ext cx="4629488"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50" name="Text Placeholder 4">
            <a:extLst>
              <a:ext uri="{FF2B5EF4-FFF2-40B4-BE49-F238E27FC236}">
                <a16:creationId xmlns:a16="http://schemas.microsoft.com/office/drawing/2014/main" id="{9B46BC94-52A5-4D27-97C8-1F01DCF39E65}"/>
              </a:ext>
            </a:extLst>
          </p:cNvPr>
          <p:cNvSpPr>
            <a:spLocks noGrp="1"/>
          </p:cNvSpPr>
          <p:nvPr>
            <p:ph type="body" sz="quarter" idx="23" hasCustomPrompt="1"/>
          </p:nvPr>
        </p:nvSpPr>
        <p:spPr>
          <a:xfrm>
            <a:off x="7361967" y="3120546"/>
            <a:ext cx="4629487"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51" name="Text Placeholder 4">
            <a:extLst>
              <a:ext uri="{FF2B5EF4-FFF2-40B4-BE49-F238E27FC236}">
                <a16:creationId xmlns:a16="http://schemas.microsoft.com/office/drawing/2014/main" id="{37700ABB-A2A1-4046-A53B-6B8A38FA3B61}"/>
              </a:ext>
            </a:extLst>
          </p:cNvPr>
          <p:cNvSpPr>
            <a:spLocks noGrp="1"/>
          </p:cNvSpPr>
          <p:nvPr>
            <p:ph type="body" sz="quarter" idx="24" hasCustomPrompt="1"/>
          </p:nvPr>
        </p:nvSpPr>
        <p:spPr>
          <a:xfrm>
            <a:off x="7361968" y="3540639"/>
            <a:ext cx="4629486"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LinkedIn</a:t>
            </a:r>
          </a:p>
        </p:txBody>
      </p:sp>
      <p:sp>
        <p:nvSpPr>
          <p:cNvPr id="52" name="Text Placeholder 4">
            <a:extLst>
              <a:ext uri="{FF2B5EF4-FFF2-40B4-BE49-F238E27FC236}">
                <a16:creationId xmlns:a16="http://schemas.microsoft.com/office/drawing/2014/main" id="{D00D689D-F601-4848-8AB1-F672AD6676DD}"/>
              </a:ext>
            </a:extLst>
          </p:cNvPr>
          <p:cNvSpPr>
            <a:spLocks noGrp="1"/>
          </p:cNvSpPr>
          <p:nvPr>
            <p:ph type="body" sz="quarter" idx="25" hasCustomPrompt="1"/>
          </p:nvPr>
        </p:nvSpPr>
        <p:spPr>
          <a:xfrm>
            <a:off x="7362013" y="3961155"/>
            <a:ext cx="4629441" cy="1080000"/>
          </a:xfrm>
          <a:solidFill>
            <a:schemeClr val="bg1">
              <a:lumMod val="95000"/>
              <a:alpha val="90000"/>
            </a:schemeClr>
          </a:solidFill>
        </p:spPr>
        <p:txBody>
          <a:bodyPr lIns="180000" tIns="180000" rIns="180000" bIns="180000" anchor="t"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pic>
        <p:nvPicPr>
          <p:cNvPr id="60" name="Imagen 59">
            <a:extLst>
              <a:ext uri="{FF2B5EF4-FFF2-40B4-BE49-F238E27FC236}">
                <a16:creationId xmlns:a16="http://schemas.microsoft.com/office/drawing/2014/main" id="{76388F64-5346-4134-894B-C2BAB4F27B6F}"/>
              </a:ext>
            </a:extLst>
          </p:cNvPr>
          <p:cNvPicPr>
            <a:picLocks noChangeAspect="1"/>
          </p:cNvPicPr>
          <p:nvPr userDrawn="1"/>
        </p:nvPicPr>
        <p:blipFill>
          <a:blip r:embed="rId2"/>
          <a:stretch>
            <a:fillRect/>
          </a:stretch>
        </p:blipFill>
        <p:spPr>
          <a:xfrm>
            <a:off x="837378" y="3140949"/>
            <a:ext cx="360000" cy="292679"/>
          </a:xfrm>
          <a:prstGeom prst="rect">
            <a:avLst/>
          </a:prstGeom>
        </p:spPr>
      </p:pic>
      <p:pic>
        <p:nvPicPr>
          <p:cNvPr id="61" name="Imagen 60">
            <a:extLst>
              <a:ext uri="{FF2B5EF4-FFF2-40B4-BE49-F238E27FC236}">
                <a16:creationId xmlns:a16="http://schemas.microsoft.com/office/drawing/2014/main" id="{AF2BCE2B-36FA-45E9-A508-4B9A469D1E0C}"/>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837378" y="2701821"/>
            <a:ext cx="360000" cy="360000"/>
          </a:xfrm>
          <a:prstGeom prst="rect">
            <a:avLst/>
          </a:prstGeom>
        </p:spPr>
      </p:pic>
      <p:sp>
        <p:nvSpPr>
          <p:cNvPr id="62" name="Freeform 9">
            <a:extLst>
              <a:ext uri="{FF2B5EF4-FFF2-40B4-BE49-F238E27FC236}">
                <a16:creationId xmlns:a16="http://schemas.microsoft.com/office/drawing/2014/main" id="{0C1F2F93-B0CD-4DE2-87E2-09636502E049}"/>
              </a:ext>
            </a:extLst>
          </p:cNvPr>
          <p:cNvSpPr>
            <a:spLocks noChangeAspect="1" noEditPoints="1"/>
          </p:cNvSpPr>
          <p:nvPr userDrawn="1"/>
        </p:nvSpPr>
        <p:spPr bwMode="auto">
          <a:xfrm>
            <a:off x="855378" y="3558614"/>
            <a:ext cx="324000" cy="324000"/>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rgbClr val="0097BD"/>
          </a:solidFill>
          <a:ln>
            <a:noFill/>
          </a:ln>
        </p:spPr>
        <p:txBody>
          <a:bodyPr vert="horz" wrap="square" lIns="91440" tIns="45720" rIns="91440" bIns="45720" numCol="1" anchor="t" anchorCtr="0" compatLnSpc="1">
            <a:prstTxWarp prst="textNoShape">
              <a:avLst/>
            </a:prstTxWarp>
          </a:bodyPr>
          <a:lstStyle/>
          <a:p>
            <a:endParaRPr lang="id-ID"/>
          </a:p>
        </p:txBody>
      </p:sp>
      <p:sp>
        <p:nvSpPr>
          <p:cNvPr id="66" name="Text Placeholder 4">
            <a:extLst>
              <a:ext uri="{FF2B5EF4-FFF2-40B4-BE49-F238E27FC236}">
                <a16:creationId xmlns:a16="http://schemas.microsoft.com/office/drawing/2014/main" id="{12C9FA2F-7F70-4109-AD82-A47080A61092}"/>
              </a:ext>
            </a:extLst>
          </p:cNvPr>
          <p:cNvSpPr>
            <a:spLocks noGrp="1"/>
          </p:cNvSpPr>
          <p:nvPr>
            <p:ph type="body" sz="quarter" idx="26" hasCustomPrompt="1"/>
          </p:nvPr>
        </p:nvSpPr>
        <p:spPr>
          <a:xfrm>
            <a:off x="1290776" y="2693381"/>
            <a:ext cx="4629488"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67" name="Text Placeholder 4">
            <a:extLst>
              <a:ext uri="{FF2B5EF4-FFF2-40B4-BE49-F238E27FC236}">
                <a16:creationId xmlns:a16="http://schemas.microsoft.com/office/drawing/2014/main" id="{9F4D0BDA-BFAF-4270-ABCA-C629266BBC37}"/>
              </a:ext>
            </a:extLst>
          </p:cNvPr>
          <p:cNvSpPr>
            <a:spLocks noGrp="1"/>
          </p:cNvSpPr>
          <p:nvPr>
            <p:ph type="body" sz="quarter" idx="27" hasCustomPrompt="1"/>
          </p:nvPr>
        </p:nvSpPr>
        <p:spPr>
          <a:xfrm>
            <a:off x="1290729" y="3120521"/>
            <a:ext cx="4629487"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68" name="Text Placeholder 4">
            <a:extLst>
              <a:ext uri="{FF2B5EF4-FFF2-40B4-BE49-F238E27FC236}">
                <a16:creationId xmlns:a16="http://schemas.microsoft.com/office/drawing/2014/main" id="{107B232F-D81F-41BE-9C8B-3F621FC09606}"/>
              </a:ext>
            </a:extLst>
          </p:cNvPr>
          <p:cNvSpPr>
            <a:spLocks noGrp="1"/>
          </p:cNvSpPr>
          <p:nvPr>
            <p:ph type="body" sz="quarter" idx="28" hasCustomPrompt="1"/>
          </p:nvPr>
        </p:nvSpPr>
        <p:spPr>
          <a:xfrm>
            <a:off x="1290730" y="3540614"/>
            <a:ext cx="4629486"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LinkedIn</a:t>
            </a:r>
          </a:p>
        </p:txBody>
      </p:sp>
      <p:sp>
        <p:nvSpPr>
          <p:cNvPr id="70" name="Text Placeholder 4">
            <a:extLst>
              <a:ext uri="{FF2B5EF4-FFF2-40B4-BE49-F238E27FC236}">
                <a16:creationId xmlns:a16="http://schemas.microsoft.com/office/drawing/2014/main" id="{3877B289-0A55-4A3E-A092-7F6A28C5FFD7}"/>
              </a:ext>
            </a:extLst>
          </p:cNvPr>
          <p:cNvSpPr>
            <a:spLocks noGrp="1"/>
          </p:cNvSpPr>
          <p:nvPr>
            <p:ph type="body" sz="quarter" idx="29" hasCustomPrompt="1"/>
          </p:nvPr>
        </p:nvSpPr>
        <p:spPr>
          <a:xfrm>
            <a:off x="1290775" y="3961130"/>
            <a:ext cx="4629441" cy="1080000"/>
          </a:xfrm>
          <a:solidFill>
            <a:schemeClr val="bg1">
              <a:lumMod val="95000"/>
              <a:alpha val="90000"/>
            </a:schemeClr>
          </a:solidFill>
        </p:spPr>
        <p:txBody>
          <a:bodyPr lIns="180000" tIns="180000" rIns="180000" bIns="180000" anchor="t"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Tree>
    <p:extLst>
      <p:ext uri="{BB962C8B-B14F-4D97-AF65-F5344CB8AC3E}">
        <p14:creationId xmlns:p14="http://schemas.microsoft.com/office/powerpoint/2010/main" val="146041318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taff Extra info (Right)">
    <p:spTree>
      <p:nvGrpSpPr>
        <p:cNvPr id="1" name=""/>
        <p:cNvGrpSpPr/>
        <p:nvPr/>
      </p:nvGrpSpPr>
      <p:grpSpPr>
        <a:xfrm>
          <a:off x="0" y="0"/>
          <a:ext cx="0" cy="0"/>
          <a:chOff x="0" y="0"/>
          <a:chExt cx="0" cy="0"/>
        </a:xfrm>
      </p:grpSpPr>
      <p:grpSp>
        <p:nvGrpSpPr>
          <p:cNvPr id="91" name="Group 4">
            <a:extLst>
              <a:ext uri="{FF2B5EF4-FFF2-40B4-BE49-F238E27FC236}">
                <a16:creationId xmlns:a16="http://schemas.microsoft.com/office/drawing/2014/main" id="{C945E476-BF46-4028-95AF-238A0CBFB5AC}"/>
              </a:ext>
            </a:extLst>
          </p:cNvPr>
          <p:cNvGrpSpPr/>
          <p:nvPr userDrawn="1"/>
        </p:nvGrpSpPr>
        <p:grpSpPr>
          <a:xfrm>
            <a:off x="7812000" y="-712800"/>
            <a:ext cx="4981868" cy="3747927"/>
            <a:chOff x="2432790" y="730250"/>
            <a:chExt cx="7132330" cy="5365749"/>
          </a:xfrm>
          <a:solidFill>
            <a:srgbClr val="B5C6CD"/>
          </a:solidFill>
        </p:grpSpPr>
        <p:sp>
          <p:nvSpPr>
            <p:cNvPr id="92" name="Freeform 5">
              <a:extLst>
                <a:ext uri="{FF2B5EF4-FFF2-40B4-BE49-F238E27FC236}">
                  <a16:creationId xmlns:a16="http://schemas.microsoft.com/office/drawing/2014/main" id="{338DA6AF-3260-4D52-9506-E2FFAEDF5AD6}"/>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6">
              <a:extLst>
                <a:ext uri="{FF2B5EF4-FFF2-40B4-BE49-F238E27FC236}">
                  <a16:creationId xmlns:a16="http://schemas.microsoft.com/office/drawing/2014/main" id="{828EEC31-616B-4BB3-870D-0B7667E385E6}"/>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7">
              <a:extLst>
                <a:ext uri="{FF2B5EF4-FFF2-40B4-BE49-F238E27FC236}">
                  <a16:creationId xmlns:a16="http://schemas.microsoft.com/office/drawing/2014/main" id="{27EF5991-F498-4100-B4A6-F4EF17706D08}"/>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8">
              <a:extLst>
                <a:ext uri="{FF2B5EF4-FFF2-40B4-BE49-F238E27FC236}">
                  <a16:creationId xmlns:a16="http://schemas.microsoft.com/office/drawing/2014/main" id="{46806471-BE01-4A6F-8F72-66D981863B00}"/>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9">
              <a:extLst>
                <a:ext uri="{FF2B5EF4-FFF2-40B4-BE49-F238E27FC236}">
                  <a16:creationId xmlns:a16="http://schemas.microsoft.com/office/drawing/2014/main" id="{EECDC6D9-2759-49B5-A931-8F5D4F301606}"/>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10">
              <a:extLst>
                <a:ext uri="{FF2B5EF4-FFF2-40B4-BE49-F238E27FC236}">
                  <a16:creationId xmlns:a16="http://schemas.microsoft.com/office/drawing/2014/main" id="{A3A4C149-228D-462C-9392-90CD58C78C2F}"/>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11">
              <a:extLst>
                <a:ext uri="{FF2B5EF4-FFF2-40B4-BE49-F238E27FC236}">
                  <a16:creationId xmlns:a16="http://schemas.microsoft.com/office/drawing/2014/main" id="{6D499FCC-5992-431B-9290-43E9F377210B}"/>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12">
              <a:extLst>
                <a:ext uri="{FF2B5EF4-FFF2-40B4-BE49-F238E27FC236}">
                  <a16:creationId xmlns:a16="http://schemas.microsoft.com/office/drawing/2014/main" id="{8A907C54-A800-44CA-B400-8031D629BD55}"/>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13">
              <a:extLst>
                <a:ext uri="{FF2B5EF4-FFF2-40B4-BE49-F238E27FC236}">
                  <a16:creationId xmlns:a16="http://schemas.microsoft.com/office/drawing/2014/main" id="{95D76755-C634-4F04-9897-309DC22E009A}"/>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15">
              <a:extLst>
                <a:ext uri="{FF2B5EF4-FFF2-40B4-BE49-F238E27FC236}">
                  <a16:creationId xmlns:a16="http://schemas.microsoft.com/office/drawing/2014/main" id="{7F7B51C9-077A-4870-908E-61348F6C2287}"/>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16">
              <a:extLst>
                <a:ext uri="{FF2B5EF4-FFF2-40B4-BE49-F238E27FC236}">
                  <a16:creationId xmlns:a16="http://schemas.microsoft.com/office/drawing/2014/main" id="{CF1C920B-BC31-4313-A96E-9052C12C7D3F}"/>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13">
              <a:extLst>
                <a:ext uri="{FF2B5EF4-FFF2-40B4-BE49-F238E27FC236}">
                  <a16:creationId xmlns:a16="http://schemas.microsoft.com/office/drawing/2014/main" id="{3E5A68B4-4AD8-488A-B73A-67D8222FCF60}"/>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9">
              <a:extLst>
                <a:ext uri="{FF2B5EF4-FFF2-40B4-BE49-F238E27FC236}">
                  <a16:creationId xmlns:a16="http://schemas.microsoft.com/office/drawing/2014/main" id="{DDCC37C9-12EE-4E54-91C4-0B95BEE42E92}"/>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5" name="Freeform 15">
              <a:extLst>
                <a:ext uri="{FF2B5EF4-FFF2-40B4-BE49-F238E27FC236}">
                  <a16:creationId xmlns:a16="http://schemas.microsoft.com/office/drawing/2014/main" id="{810566AB-F9DE-488C-8283-4A7C36F59722}"/>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6" name="Freeform 9">
              <a:extLst>
                <a:ext uri="{FF2B5EF4-FFF2-40B4-BE49-F238E27FC236}">
                  <a16:creationId xmlns:a16="http://schemas.microsoft.com/office/drawing/2014/main" id="{51C75B94-4214-4F52-990C-833BB9CA9657}"/>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3">
              <a:extLst>
                <a:ext uri="{FF2B5EF4-FFF2-40B4-BE49-F238E27FC236}">
                  <a16:creationId xmlns:a16="http://schemas.microsoft.com/office/drawing/2014/main" id="{4296275E-998A-414C-8D22-74F06AF422D2}"/>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6">
              <a:extLst>
                <a:ext uri="{FF2B5EF4-FFF2-40B4-BE49-F238E27FC236}">
                  <a16:creationId xmlns:a16="http://schemas.microsoft.com/office/drawing/2014/main" id="{58FBF55D-67AA-48B1-A338-3D86C0FF2904}"/>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6">
              <a:extLst>
                <a:ext uri="{FF2B5EF4-FFF2-40B4-BE49-F238E27FC236}">
                  <a16:creationId xmlns:a16="http://schemas.microsoft.com/office/drawing/2014/main" id="{D08891E9-1F74-4ACD-8801-E69F38E8D70C}"/>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 4" hidden="1"/>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358041" y="1238486"/>
            <a:ext cx="6302517"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5" name="Grupo 44">
            <a:extLst>
              <a:ext uri="{FF2B5EF4-FFF2-40B4-BE49-F238E27FC236}">
                <a16:creationId xmlns:a16="http://schemas.microsoft.com/office/drawing/2014/main" id="{2056FF5B-231D-4DDF-B32B-5F054B31D790}"/>
              </a:ext>
            </a:extLst>
          </p:cNvPr>
          <p:cNvGrpSpPr/>
          <p:nvPr userDrawn="1"/>
        </p:nvGrpSpPr>
        <p:grpSpPr>
          <a:xfrm>
            <a:off x="79022" y="6274420"/>
            <a:ext cx="1676400" cy="495108"/>
            <a:chOff x="10115551" y="5745959"/>
            <a:chExt cx="1676400" cy="495108"/>
          </a:xfrm>
        </p:grpSpPr>
        <p:sp>
          <p:nvSpPr>
            <p:cNvPr id="70" name="CuadroTexto 69">
              <a:extLst>
                <a:ext uri="{FF2B5EF4-FFF2-40B4-BE49-F238E27FC236}">
                  <a16:creationId xmlns:a16="http://schemas.microsoft.com/office/drawing/2014/main" id="{0A1F5D77-AE62-47EE-B2B2-76B5008FADE9}"/>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71" name="Imagen 70">
              <a:extLst>
                <a:ext uri="{FF2B5EF4-FFF2-40B4-BE49-F238E27FC236}">
                  <a16:creationId xmlns:a16="http://schemas.microsoft.com/office/drawing/2014/main" id="{F97714D9-37E5-4A77-AE70-3925C883D119}"/>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39132852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Rear Cov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8" name="Grupo 7">
            <a:extLst>
              <a:ext uri="{FF2B5EF4-FFF2-40B4-BE49-F238E27FC236}">
                <a16:creationId xmlns:a16="http://schemas.microsoft.com/office/drawing/2014/main" id="{4C75D4A4-1BD0-4560-B8F6-C4AA8C2DD181}"/>
              </a:ext>
            </a:extLst>
          </p:cNvPr>
          <p:cNvGrpSpPr/>
          <p:nvPr userDrawn="1"/>
        </p:nvGrpSpPr>
        <p:grpSpPr>
          <a:xfrm>
            <a:off x="10436578" y="6274420"/>
            <a:ext cx="1676400" cy="495108"/>
            <a:chOff x="10115551" y="5745959"/>
            <a:chExt cx="1676400" cy="495108"/>
          </a:xfrm>
        </p:grpSpPr>
        <p:sp>
          <p:nvSpPr>
            <p:cNvPr id="6" name="CuadroTexto 5">
              <a:extLst>
                <a:ext uri="{FF2B5EF4-FFF2-40B4-BE49-F238E27FC236}">
                  <a16:creationId xmlns:a16="http://schemas.microsoft.com/office/drawing/2014/main" id="{D31259CC-DE27-44CB-A3C5-9EC0120E08DC}"/>
                </a:ext>
              </a:extLst>
            </p:cNvPr>
            <p:cNvSpPr txBox="1"/>
            <p:nvPr userDrawn="1"/>
          </p:nvSpPr>
          <p:spPr>
            <a:xfrm>
              <a:off x="10115551" y="5745959"/>
              <a:ext cx="1676400" cy="495108"/>
            </a:xfrm>
            <a:prstGeom prst="rect">
              <a:avLst/>
            </a:prstGeom>
            <a:solidFill>
              <a:schemeClr val="bg1">
                <a:lumMod val="95000"/>
                <a:alpha val="85000"/>
              </a:schemeClr>
            </a:solid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7" name="Imagen 6">
              <a:extLst>
                <a:ext uri="{FF2B5EF4-FFF2-40B4-BE49-F238E27FC236}">
                  <a16:creationId xmlns:a16="http://schemas.microsoft.com/office/drawing/2014/main" id="{41A5087E-9F24-4B19-ACA1-4AFA7A70C095}"/>
                </a:ext>
              </a:extLst>
            </p:cNvPr>
            <p:cNvPicPr>
              <a:picLocks noChangeAspect="1"/>
            </p:cNvPicPr>
            <p:nvPr userDrawn="1"/>
          </p:nvPicPr>
          <p:blipFill>
            <a:blip r:embed="rId3"/>
            <a:stretch>
              <a:fillRect/>
            </a:stretch>
          </p:blipFill>
          <p:spPr>
            <a:xfrm>
              <a:off x="10253695" y="5867440"/>
              <a:ext cx="348003" cy="282925"/>
            </a:xfrm>
            <a:prstGeom prst="rect">
              <a:avLst/>
            </a:prstGeom>
          </p:spPr>
        </p:pic>
      </p:grpSp>
      <p:sp>
        <p:nvSpPr>
          <p:cNvPr id="15" name="Rectángulo 14">
            <a:extLst>
              <a:ext uri="{FF2B5EF4-FFF2-40B4-BE49-F238E27FC236}">
                <a16:creationId xmlns:a16="http://schemas.microsoft.com/office/drawing/2014/main" id="{64586CF8-2CE0-4BD4-A9DF-1C27B983FC15}"/>
              </a:ext>
            </a:extLst>
          </p:cNvPr>
          <p:cNvSpPr/>
          <p:nvPr userDrawn="1"/>
        </p:nvSpPr>
        <p:spPr>
          <a:xfrm>
            <a:off x="5392851" y="4017802"/>
            <a:ext cx="1749197" cy="369332"/>
          </a:xfrm>
          <a:prstGeom prst="rect">
            <a:avLst/>
          </a:prstGeom>
        </p:spPr>
        <p:txBody>
          <a:bodyPr wrap="none">
            <a:spAutoFit/>
          </a:bodyPr>
          <a:lstStyle/>
          <a:p>
            <a:pPr lvl="0"/>
            <a:r>
              <a:rPr lang="es-ES" sz="1800" b="0" kern="1200" noProof="0" dirty="0">
                <a:solidFill>
                  <a:srgbClr val="FFFFFF"/>
                </a:solidFill>
                <a:latin typeface="Segoe UI" panose="020B0502040204020203" pitchFamily="34" charset="0"/>
                <a:ea typeface="+mn-ea"/>
                <a:cs typeface="Segoe UI" panose="020B0502040204020203" pitchFamily="34" charset="0"/>
              </a:rPr>
              <a:t>June 22</a:t>
            </a:r>
            <a:r>
              <a:rPr lang="en-US" sz="1800" b="0" kern="1200" baseline="30000" noProof="0" dirty="0">
                <a:solidFill>
                  <a:srgbClr val="FFFFFF"/>
                </a:solidFill>
                <a:latin typeface="Segoe UI" panose="020B0502040204020203" pitchFamily="34" charset="0"/>
                <a:ea typeface="+mn-ea"/>
                <a:cs typeface="Segoe UI" panose="020B0502040204020203" pitchFamily="34" charset="0"/>
              </a:rPr>
              <a:t>nd</a:t>
            </a:r>
            <a:r>
              <a:rPr lang="en-US" sz="1800" b="0" kern="1200" dirty="0">
                <a:solidFill>
                  <a:srgbClr val="FFFFFF"/>
                </a:solidFill>
                <a:latin typeface="Segoe UI" panose="020B0502040204020203" pitchFamily="34" charset="0"/>
                <a:ea typeface="+mn-ea"/>
                <a:cs typeface="Segoe UI" panose="020B0502040204020203" pitchFamily="34" charset="0"/>
              </a:rPr>
              <a:t>, </a:t>
            </a:r>
            <a:r>
              <a:rPr lang="es-ES" sz="1800" b="0" kern="1200" dirty="0">
                <a:solidFill>
                  <a:srgbClr val="FFFFFF"/>
                </a:solidFill>
                <a:latin typeface="Segoe UI" panose="020B0502040204020203" pitchFamily="34" charset="0"/>
                <a:ea typeface="+mn-ea"/>
                <a:cs typeface="Segoe UI" panose="020B0502040204020203" pitchFamily="34" charset="0"/>
              </a:rPr>
              <a:t>2019</a:t>
            </a:r>
          </a:p>
        </p:txBody>
      </p:sp>
      <p:sp>
        <p:nvSpPr>
          <p:cNvPr id="16" name="Rectángulo 15" hidden="1">
            <a:extLst>
              <a:ext uri="{FF2B5EF4-FFF2-40B4-BE49-F238E27FC236}">
                <a16:creationId xmlns:a16="http://schemas.microsoft.com/office/drawing/2014/main" id="{A327EA2F-7D14-4DDC-A6B3-4CAF182C0689}"/>
              </a:ext>
            </a:extLst>
          </p:cNvPr>
          <p:cNvSpPr/>
          <p:nvPr userDrawn="1"/>
        </p:nvSpPr>
        <p:spPr>
          <a:xfrm>
            <a:off x="4299673" y="1769319"/>
            <a:ext cx="3592650" cy="707886"/>
          </a:xfrm>
          <a:prstGeom prst="rect">
            <a:avLst/>
          </a:prstGeom>
        </p:spPr>
        <p:txBody>
          <a:bodyPr wrap="none">
            <a:spAutoFit/>
          </a:bodyPr>
          <a:lstStyle/>
          <a:p>
            <a:pPr lvl="0"/>
            <a:r>
              <a:rPr lang="en-US" sz="4000" noProof="0" dirty="0">
                <a:solidFill>
                  <a:srgbClr val="FFFFFF"/>
                </a:solidFill>
                <a:latin typeface="+mj-lt"/>
              </a:rPr>
              <a:t>Session Name</a:t>
            </a:r>
          </a:p>
        </p:txBody>
      </p:sp>
      <p:sp>
        <p:nvSpPr>
          <p:cNvPr id="17" name="Rectángulo 16" hidden="1">
            <a:extLst>
              <a:ext uri="{FF2B5EF4-FFF2-40B4-BE49-F238E27FC236}">
                <a16:creationId xmlns:a16="http://schemas.microsoft.com/office/drawing/2014/main" id="{53375FB5-AD11-40D0-B8D0-F6C3BBC39502}"/>
              </a:ext>
            </a:extLst>
          </p:cNvPr>
          <p:cNvSpPr/>
          <p:nvPr userDrawn="1"/>
        </p:nvSpPr>
        <p:spPr>
          <a:xfrm>
            <a:off x="5118005" y="4652575"/>
            <a:ext cx="1955985" cy="400110"/>
          </a:xfrm>
          <a:prstGeom prst="rect">
            <a:avLst/>
          </a:prstGeom>
        </p:spPr>
        <p:txBody>
          <a:bodyPr wrap="none">
            <a:spAutoFit/>
          </a:bodyPr>
          <a:lstStyle/>
          <a:p>
            <a:pPr lvl="0"/>
            <a:r>
              <a:rPr lang="es-ES" sz="2000" dirty="0">
                <a:solidFill>
                  <a:srgbClr val="FFFFFF"/>
                </a:solidFill>
                <a:latin typeface="+mj-lt"/>
              </a:rPr>
              <a:t>Speaker </a:t>
            </a:r>
            <a:r>
              <a:rPr lang="es-ES" sz="2000" dirty="0" err="1">
                <a:solidFill>
                  <a:srgbClr val="FFFFFF"/>
                </a:solidFill>
                <a:latin typeface="+mj-lt"/>
              </a:rPr>
              <a:t>Name</a:t>
            </a:r>
            <a:endParaRPr lang="es-ES" sz="2000" dirty="0">
              <a:solidFill>
                <a:srgbClr val="FFFFFF"/>
              </a:solidFill>
              <a:latin typeface="+mj-lt"/>
            </a:endParaRPr>
          </a:p>
        </p:txBody>
      </p:sp>
    </p:spTree>
    <p:extLst>
      <p:ext uri="{BB962C8B-B14F-4D97-AF65-F5344CB8AC3E}">
        <p14:creationId xmlns:p14="http://schemas.microsoft.com/office/powerpoint/2010/main" val="42302051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8" y="289512"/>
            <a:ext cx="11650442" cy="899665"/>
          </a:xfrm>
        </p:spPr>
        <p:txBody>
          <a:bodyPr lIns="182880" rIns="91440"/>
          <a:lstStyle>
            <a:lvl1pPr algn="l" defTabSz="914188" rtl="0" eaLnBrk="1" latinLnBrk="0" hangingPunct="1">
              <a:lnSpc>
                <a:spcPct val="90000"/>
              </a:lnSpc>
              <a:spcBef>
                <a:spcPct val="0"/>
              </a:spcBef>
              <a:buNone/>
              <a:defRPr lang="en-US" sz="3800" b="0" kern="1200" cap="none" spc="-100" baseline="0" dirty="0">
                <a:ln w="3175">
                  <a:noFill/>
                </a:ln>
                <a:solidFill>
                  <a:schemeClr val="tx1">
                    <a:lumMod val="75000"/>
                  </a:schemeClr>
                </a:solidFill>
                <a:effectLst/>
                <a:latin typeface="+mj-lt"/>
                <a:ea typeface="+mn-ea"/>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7377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359998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onsors (mandatory)">
    <p:spTree>
      <p:nvGrpSpPr>
        <p:cNvPr id="1" name=""/>
        <p:cNvGrpSpPr/>
        <p:nvPr/>
      </p:nvGrpSpPr>
      <p:grpSpPr>
        <a:xfrm>
          <a:off x="0" y="0"/>
          <a:ext cx="0" cy="0"/>
          <a:chOff x="0" y="0"/>
          <a:chExt cx="0" cy="0"/>
        </a:xfrm>
      </p:grpSpPr>
      <p:grpSp>
        <p:nvGrpSpPr>
          <p:cNvPr id="81" name="Group 4">
            <a:extLst>
              <a:ext uri="{FF2B5EF4-FFF2-40B4-BE49-F238E27FC236}">
                <a16:creationId xmlns:a16="http://schemas.microsoft.com/office/drawing/2014/main" id="{BC227C12-0D7B-4BAA-965D-4CA9DB1D9761}"/>
              </a:ext>
            </a:extLst>
          </p:cNvPr>
          <p:cNvGrpSpPr/>
          <p:nvPr userDrawn="1"/>
        </p:nvGrpSpPr>
        <p:grpSpPr>
          <a:xfrm>
            <a:off x="7965797" y="-561381"/>
            <a:ext cx="4981868" cy="3747927"/>
            <a:chOff x="2432790" y="730250"/>
            <a:chExt cx="7132330" cy="5365749"/>
          </a:xfrm>
          <a:solidFill>
            <a:srgbClr val="B5C6CD"/>
          </a:solidFill>
        </p:grpSpPr>
        <p:sp>
          <p:nvSpPr>
            <p:cNvPr id="82" name="Freeform 5">
              <a:extLst>
                <a:ext uri="{FF2B5EF4-FFF2-40B4-BE49-F238E27FC236}">
                  <a16:creationId xmlns:a16="http://schemas.microsoft.com/office/drawing/2014/main" id="{0556950C-2B27-4F49-8D55-EFD295E4A493}"/>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3" name="Freeform 6">
              <a:extLst>
                <a:ext uri="{FF2B5EF4-FFF2-40B4-BE49-F238E27FC236}">
                  <a16:creationId xmlns:a16="http://schemas.microsoft.com/office/drawing/2014/main" id="{5C773D5B-3A85-4D3D-873B-B53D3E4E9E9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7">
              <a:extLst>
                <a:ext uri="{FF2B5EF4-FFF2-40B4-BE49-F238E27FC236}">
                  <a16:creationId xmlns:a16="http://schemas.microsoft.com/office/drawing/2014/main" id="{0EB815D1-C972-4CD7-8B99-B774ACECE7E6}"/>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8">
              <a:extLst>
                <a:ext uri="{FF2B5EF4-FFF2-40B4-BE49-F238E27FC236}">
                  <a16:creationId xmlns:a16="http://schemas.microsoft.com/office/drawing/2014/main" id="{FD4CE28C-CB64-464D-9CBD-04AB83813F79}"/>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9">
              <a:extLst>
                <a:ext uri="{FF2B5EF4-FFF2-40B4-BE49-F238E27FC236}">
                  <a16:creationId xmlns:a16="http://schemas.microsoft.com/office/drawing/2014/main" id="{F2199F08-354A-4EB1-BF57-6E57539472CB}"/>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10">
              <a:extLst>
                <a:ext uri="{FF2B5EF4-FFF2-40B4-BE49-F238E27FC236}">
                  <a16:creationId xmlns:a16="http://schemas.microsoft.com/office/drawing/2014/main" id="{EB37BEB7-3204-4C24-A3AB-4B2DB19AF8A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11">
              <a:extLst>
                <a:ext uri="{FF2B5EF4-FFF2-40B4-BE49-F238E27FC236}">
                  <a16:creationId xmlns:a16="http://schemas.microsoft.com/office/drawing/2014/main" id="{89919BF7-6A17-4AB2-9A3B-AD7C0D113845}"/>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12">
              <a:extLst>
                <a:ext uri="{FF2B5EF4-FFF2-40B4-BE49-F238E27FC236}">
                  <a16:creationId xmlns:a16="http://schemas.microsoft.com/office/drawing/2014/main" id="{34AB4F10-0742-4230-B1A8-4D6733342FFC}"/>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0" name="Freeform 13">
              <a:extLst>
                <a:ext uri="{FF2B5EF4-FFF2-40B4-BE49-F238E27FC236}">
                  <a16:creationId xmlns:a16="http://schemas.microsoft.com/office/drawing/2014/main" id="{9D5A183F-0A1C-4AA9-B63A-CAEF847BB07F}"/>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1" name="Freeform 15">
              <a:extLst>
                <a:ext uri="{FF2B5EF4-FFF2-40B4-BE49-F238E27FC236}">
                  <a16:creationId xmlns:a16="http://schemas.microsoft.com/office/drawing/2014/main" id="{8922B60E-36CF-4B23-83AC-C7C171372A7C}"/>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16">
              <a:extLst>
                <a:ext uri="{FF2B5EF4-FFF2-40B4-BE49-F238E27FC236}">
                  <a16:creationId xmlns:a16="http://schemas.microsoft.com/office/drawing/2014/main" id="{C448AFC9-01A5-4155-9990-F7A245AD153A}"/>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13">
              <a:extLst>
                <a:ext uri="{FF2B5EF4-FFF2-40B4-BE49-F238E27FC236}">
                  <a16:creationId xmlns:a16="http://schemas.microsoft.com/office/drawing/2014/main" id="{A4722218-630A-4B7B-BC2D-22801077CA40}"/>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9">
              <a:extLst>
                <a:ext uri="{FF2B5EF4-FFF2-40B4-BE49-F238E27FC236}">
                  <a16:creationId xmlns:a16="http://schemas.microsoft.com/office/drawing/2014/main" id="{6DEBBA7D-FA9B-4AE6-A6F7-524F4807BEDC}"/>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15">
              <a:extLst>
                <a:ext uri="{FF2B5EF4-FFF2-40B4-BE49-F238E27FC236}">
                  <a16:creationId xmlns:a16="http://schemas.microsoft.com/office/drawing/2014/main" id="{983FC88A-8A8F-444C-A851-2C35935630DD}"/>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9">
              <a:extLst>
                <a:ext uri="{FF2B5EF4-FFF2-40B4-BE49-F238E27FC236}">
                  <a16:creationId xmlns:a16="http://schemas.microsoft.com/office/drawing/2014/main" id="{AC011CDC-B5CE-4F6F-A889-D08998BD40B8}"/>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13">
              <a:extLst>
                <a:ext uri="{FF2B5EF4-FFF2-40B4-BE49-F238E27FC236}">
                  <a16:creationId xmlns:a16="http://schemas.microsoft.com/office/drawing/2014/main" id="{426DAE92-A070-4387-AF21-82143E87F1B4}"/>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6">
              <a:extLst>
                <a:ext uri="{FF2B5EF4-FFF2-40B4-BE49-F238E27FC236}">
                  <a16:creationId xmlns:a16="http://schemas.microsoft.com/office/drawing/2014/main" id="{C35202CE-D3F9-49F8-8598-5EFDDE7DC890}"/>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6">
              <a:extLst>
                <a:ext uri="{FF2B5EF4-FFF2-40B4-BE49-F238E27FC236}">
                  <a16:creationId xmlns:a16="http://schemas.microsoft.com/office/drawing/2014/main" id="{6B52986D-3F1E-4601-B22A-6E4287185BA9}"/>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2" name="Group 4" hidden="1">
            <a:extLst>
              <a:ext uri="{FF2B5EF4-FFF2-40B4-BE49-F238E27FC236}">
                <a16:creationId xmlns:a16="http://schemas.microsoft.com/office/drawing/2014/main" id="{974ED01B-DAB2-4560-BFDB-D3B5B2EB226D}"/>
              </a:ext>
            </a:extLst>
          </p:cNvPr>
          <p:cNvGrpSpPr/>
          <p:nvPr userDrawn="1"/>
        </p:nvGrpSpPr>
        <p:grpSpPr>
          <a:xfrm>
            <a:off x="7813397" y="-713781"/>
            <a:ext cx="4981868" cy="3747927"/>
            <a:chOff x="2432790" y="730250"/>
            <a:chExt cx="7132330" cy="5365749"/>
          </a:xfrm>
          <a:solidFill>
            <a:srgbClr val="B5C6CD"/>
          </a:solidFill>
        </p:grpSpPr>
        <p:sp>
          <p:nvSpPr>
            <p:cNvPr id="33" name="Freeform 5">
              <a:extLst>
                <a:ext uri="{FF2B5EF4-FFF2-40B4-BE49-F238E27FC236}">
                  <a16:creationId xmlns:a16="http://schemas.microsoft.com/office/drawing/2014/main" id="{879807BC-3E46-446D-8D42-E50FA1C7B041}"/>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6">
              <a:extLst>
                <a:ext uri="{FF2B5EF4-FFF2-40B4-BE49-F238E27FC236}">
                  <a16:creationId xmlns:a16="http://schemas.microsoft.com/office/drawing/2014/main" id="{BAFA6478-6886-43E8-94F5-D0D2ACEDCEED}"/>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7">
              <a:extLst>
                <a:ext uri="{FF2B5EF4-FFF2-40B4-BE49-F238E27FC236}">
                  <a16:creationId xmlns:a16="http://schemas.microsoft.com/office/drawing/2014/main" id="{3F2158FF-B26B-402F-85DA-5FF2CB43AEA9}"/>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8">
              <a:extLst>
                <a:ext uri="{FF2B5EF4-FFF2-40B4-BE49-F238E27FC236}">
                  <a16:creationId xmlns:a16="http://schemas.microsoft.com/office/drawing/2014/main" id="{953F867E-F5EE-4D3A-9622-3FF3D29DFFEE}"/>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9">
              <a:extLst>
                <a:ext uri="{FF2B5EF4-FFF2-40B4-BE49-F238E27FC236}">
                  <a16:creationId xmlns:a16="http://schemas.microsoft.com/office/drawing/2014/main" id="{1270F311-D5BC-4E7B-937F-5A03EC63670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10">
              <a:extLst>
                <a:ext uri="{FF2B5EF4-FFF2-40B4-BE49-F238E27FC236}">
                  <a16:creationId xmlns:a16="http://schemas.microsoft.com/office/drawing/2014/main" id="{4798833B-A8E2-4EB1-B9F2-FF188E1BB211}"/>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1">
              <a:extLst>
                <a:ext uri="{FF2B5EF4-FFF2-40B4-BE49-F238E27FC236}">
                  <a16:creationId xmlns:a16="http://schemas.microsoft.com/office/drawing/2014/main" id="{469D502D-3E3C-460D-A446-B7DAB8F5959D}"/>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12">
              <a:extLst>
                <a:ext uri="{FF2B5EF4-FFF2-40B4-BE49-F238E27FC236}">
                  <a16:creationId xmlns:a16="http://schemas.microsoft.com/office/drawing/2014/main" id="{CC226EAA-18C5-4970-B775-CFC2E3177542}"/>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13">
              <a:extLst>
                <a:ext uri="{FF2B5EF4-FFF2-40B4-BE49-F238E27FC236}">
                  <a16:creationId xmlns:a16="http://schemas.microsoft.com/office/drawing/2014/main" id="{3C7F2036-1683-4D0C-9411-8947BBAA5B8B}"/>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5">
              <a:extLst>
                <a:ext uri="{FF2B5EF4-FFF2-40B4-BE49-F238E27FC236}">
                  <a16:creationId xmlns:a16="http://schemas.microsoft.com/office/drawing/2014/main" id="{9354ABA2-5FD8-4AE6-AD0F-DE862BA91F37}"/>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6">
              <a:extLst>
                <a:ext uri="{FF2B5EF4-FFF2-40B4-BE49-F238E27FC236}">
                  <a16:creationId xmlns:a16="http://schemas.microsoft.com/office/drawing/2014/main" id="{E9EAF537-357F-4BE6-BB6F-503D2383D842}"/>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93AB5D7B-975A-4624-9564-3F0990E1A654}"/>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9">
              <a:extLst>
                <a:ext uri="{FF2B5EF4-FFF2-40B4-BE49-F238E27FC236}">
                  <a16:creationId xmlns:a16="http://schemas.microsoft.com/office/drawing/2014/main" id="{502553FF-EACF-4755-BFC7-032CEED0FCEB}"/>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719067C2-1B74-4BFE-88F9-45BE553E5D05}"/>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9">
              <a:extLst>
                <a:ext uri="{FF2B5EF4-FFF2-40B4-BE49-F238E27FC236}">
                  <a16:creationId xmlns:a16="http://schemas.microsoft.com/office/drawing/2014/main" id="{D644E685-BA35-4193-B648-684A72C58C99}"/>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3">
              <a:extLst>
                <a:ext uri="{FF2B5EF4-FFF2-40B4-BE49-F238E27FC236}">
                  <a16:creationId xmlns:a16="http://schemas.microsoft.com/office/drawing/2014/main" id="{CC3073CA-CDEC-4182-AC2A-048A84700D70}"/>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6">
              <a:extLst>
                <a:ext uri="{FF2B5EF4-FFF2-40B4-BE49-F238E27FC236}">
                  <a16:creationId xmlns:a16="http://schemas.microsoft.com/office/drawing/2014/main" id="{B7CA2367-AE14-4690-9346-F4E50C5F0D59}"/>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6">
              <a:extLst>
                <a:ext uri="{FF2B5EF4-FFF2-40B4-BE49-F238E27FC236}">
                  <a16:creationId xmlns:a16="http://schemas.microsoft.com/office/drawing/2014/main" id="{18DC3AA2-6077-4E8C-ACD4-3DE49824C487}"/>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
        <p:nvSpPr>
          <p:cNvPr id="28" name="Rectángulo 27"/>
          <p:cNvSpPr/>
          <p:nvPr userDrawn="1"/>
        </p:nvSpPr>
        <p:spPr>
          <a:xfrm>
            <a:off x="4624875" y="518608"/>
            <a:ext cx="7241406" cy="523220"/>
          </a:xfrm>
          <a:prstGeom prst="rect">
            <a:avLst/>
          </a:prstGeom>
        </p:spPr>
        <p:txBody>
          <a:bodyPr wrap="none">
            <a:spAutoFit/>
          </a:bodyPr>
          <a:lstStyle/>
          <a:p>
            <a:r>
              <a:rPr lang="en-GB" sz="2800" u="sng" dirty="0">
                <a:solidFill>
                  <a:srgbClr val="CCA202"/>
                </a:solidFill>
                <a:latin typeface="Segoe UI Light" panose="020B0502040204020203" pitchFamily="34" charset="0"/>
                <a:cs typeface="Segoe UI Light" panose="020B0502040204020203" pitchFamily="34" charset="0"/>
              </a:rPr>
              <a:t>Gold sponsors _____________________       ______ </a:t>
            </a:r>
            <a:endParaRPr lang="en-US" sz="2800" u="sng" dirty="0">
              <a:solidFill>
                <a:srgbClr val="CCA202"/>
              </a:solidFill>
            </a:endParaRPr>
          </a:p>
        </p:txBody>
      </p:sp>
      <p:sp>
        <p:nvSpPr>
          <p:cNvPr id="11" name="Rectángulo 10"/>
          <p:cNvSpPr/>
          <p:nvPr userDrawn="1"/>
        </p:nvSpPr>
        <p:spPr>
          <a:xfrm>
            <a:off x="161455" y="2423413"/>
            <a:ext cx="7709483" cy="523220"/>
          </a:xfrm>
          <a:prstGeom prst="rect">
            <a:avLst/>
          </a:prstGeom>
        </p:spPr>
        <p:txBody>
          <a:bodyPr wrap="none">
            <a:spAutoFit/>
          </a:bodyPr>
          <a:lstStyle/>
          <a:p>
            <a:r>
              <a:rPr lang="en-GB" sz="2800" u="sng" dirty="0">
                <a:solidFill>
                  <a:schemeClr val="bg1">
                    <a:lumMod val="65000"/>
                  </a:schemeClr>
                </a:solidFill>
                <a:latin typeface="Segoe UI Light" panose="020B0502040204020203" pitchFamily="34" charset="0"/>
                <a:cs typeface="Segoe UI Light" panose="020B0502040204020203" pitchFamily="34" charset="0"/>
              </a:rPr>
              <a:t>Silver sponsors    ___________________________      __</a:t>
            </a:r>
            <a:endParaRPr lang="en-US" sz="2800" u="sng" dirty="0">
              <a:solidFill>
                <a:schemeClr val="bg1">
                  <a:lumMod val="65000"/>
                </a:schemeClr>
              </a:solidFill>
            </a:endParaRPr>
          </a:p>
        </p:txBody>
      </p:sp>
      <p:sp>
        <p:nvSpPr>
          <p:cNvPr id="15" name="Rectángulo 14"/>
          <p:cNvSpPr/>
          <p:nvPr userDrawn="1"/>
        </p:nvSpPr>
        <p:spPr>
          <a:xfrm>
            <a:off x="8219577" y="2425691"/>
            <a:ext cx="3646704" cy="523220"/>
          </a:xfrm>
          <a:prstGeom prst="rect">
            <a:avLst/>
          </a:prstGeom>
        </p:spPr>
        <p:txBody>
          <a:bodyPr wrap="none">
            <a:spAutoFit/>
          </a:bodyPr>
          <a:lstStyle/>
          <a:p>
            <a:r>
              <a:rPr lang="en-GB" sz="2800" u="sng" dirty="0">
                <a:solidFill>
                  <a:srgbClr val="EAB062"/>
                </a:solidFill>
                <a:latin typeface="Segoe UI Light" panose="020B0502040204020203" pitchFamily="34" charset="0"/>
                <a:cs typeface="Segoe UI Light" panose="020B0502040204020203" pitchFamily="34" charset="0"/>
              </a:rPr>
              <a:t>Bronze sponsors          </a:t>
            </a:r>
            <a:endParaRPr lang="en-US" sz="2800" u="sng" dirty="0">
              <a:solidFill>
                <a:srgbClr val="EAB062"/>
              </a:solidFill>
            </a:endParaRPr>
          </a:p>
        </p:txBody>
      </p:sp>
      <p:sp>
        <p:nvSpPr>
          <p:cNvPr id="22" name="Rectángulo 21"/>
          <p:cNvSpPr/>
          <p:nvPr userDrawn="1"/>
        </p:nvSpPr>
        <p:spPr>
          <a:xfrm>
            <a:off x="163379" y="4011156"/>
            <a:ext cx="11723081" cy="523220"/>
          </a:xfrm>
          <a:prstGeom prst="rect">
            <a:avLst/>
          </a:prstGeom>
        </p:spPr>
        <p:txBody>
          <a:bodyPr wrap="none">
            <a:spAutoFit/>
          </a:bodyPr>
          <a:lstStyle/>
          <a:p>
            <a:r>
              <a:rPr lang="en-GB" sz="2800" u="sng" dirty="0">
                <a:solidFill>
                  <a:schemeClr val="tx2">
                    <a:lumMod val="60000"/>
                    <a:lumOff val="40000"/>
                  </a:schemeClr>
                </a:solidFill>
                <a:latin typeface="Segoe UI Light" panose="020B0502040204020203" pitchFamily="34" charset="0"/>
                <a:cs typeface="Segoe UI Light" panose="020B0502040204020203" pitchFamily="34" charset="0"/>
              </a:rPr>
              <a:t>Collaborate  __________________________________________________                      </a:t>
            </a:r>
            <a:endParaRPr lang="en-US" sz="2800" u="sng" dirty="0">
              <a:solidFill>
                <a:schemeClr val="tx2">
                  <a:lumMod val="60000"/>
                  <a:lumOff val="40000"/>
                </a:schemeClr>
              </a:solidFill>
            </a:endParaRPr>
          </a:p>
        </p:txBody>
      </p:sp>
      <p:pic>
        <p:nvPicPr>
          <p:cNvPr id="24" name="Imagen 23"/>
          <p:cNvPicPr>
            <a:picLocks noChangeAspect="1"/>
          </p:cNvPicPr>
          <p:nvPr userDrawn="1"/>
        </p:nvPicPr>
        <p:blipFill>
          <a:blip r:embed="rId2"/>
          <a:stretch>
            <a:fillRect/>
          </a:stretch>
        </p:blipFill>
        <p:spPr>
          <a:xfrm>
            <a:off x="5978135" y="4640983"/>
            <a:ext cx="2153988" cy="823836"/>
          </a:xfrm>
          <a:prstGeom prst="rect">
            <a:avLst/>
          </a:prstGeom>
        </p:spPr>
      </p:pic>
      <p:pic>
        <p:nvPicPr>
          <p:cNvPr id="29" name="Imagen 28"/>
          <p:cNvPicPr>
            <a:picLocks noChangeAspect="1"/>
          </p:cNvPicPr>
          <p:nvPr userDrawn="1"/>
        </p:nvPicPr>
        <p:blipFill>
          <a:blip r:embed="rId3"/>
          <a:stretch>
            <a:fillRect/>
          </a:stretch>
        </p:blipFill>
        <p:spPr>
          <a:xfrm>
            <a:off x="10570803" y="4669764"/>
            <a:ext cx="1368131" cy="860426"/>
          </a:xfrm>
          <a:prstGeom prst="rect">
            <a:avLst/>
          </a:prstGeom>
        </p:spPr>
      </p:pic>
      <p:pic>
        <p:nvPicPr>
          <p:cNvPr id="30" name="Imagen 29"/>
          <p:cNvPicPr>
            <a:picLocks noChangeAspect="1"/>
          </p:cNvPicPr>
          <p:nvPr userDrawn="1"/>
        </p:nvPicPr>
        <p:blipFill>
          <a:blip r:embed="rId4"/>
          <a:stretch>
            <a:fillRect/>
          </a:stretch>
        </p:blipFill>
        <p:spPr>
          <a:xfrm>
            <a:off x="5975843" y="5682182"/>
            <a:ext cx="2177707" cy="635164"/>
          </a:xfrm>
          <a:prstGeom prst="rect">
            <a:avLst/>
          </a:prstGeom>
        </p:spPr>
      </p:pic>
      <p:sp>
        <p:nvSpPr>
          <p:cNvPr id="31" name="Rectángulo 30"/>
          <p:cNvSpPr/>
          <p:nvPr userDrawn="1"/>
        </p:nvSpPr>
        <p:spPr>
          <a:xfrm>
            <a:off x="231811" y="517502"/>
            <a:ext cx="4055919" cy="523220"/>
          </a:xfrm>
          <a:prstGeom prst="rect">
            <a:avLst/>
          </a:prstGeom>
        </p:spPr>
        <p:txBody>
          <a:bodyPr wrap="none">
            <a:spAutoFit/>
          </a:bodyPr>
          <a:lstStyle/>
          <a:p>
            <a:r>
              <a:rPr lang="en-GB" sz="2800" u="sng" dirty="0">
                <a:solidFill>
                  <a:schemeClr val="bg2">
                    <a:lumMod val="75000"/>
                  </a:schemeClr>
                </a:solidFill>
                <a:latin typeface="Segoe UI Light" panose="020B0502040204020203" pitchFamily="34" charset="0"/>
                <a:cs typeface="Segoe UI Light" panose="020B0502040204020203" pitchFamily="34" charset="0"/>
              </a:rPr>
              <a:t>Platinum sponsor            </a:t>
            </a:r>
            <a:endParaRPr lang="en-US" sz="2800" u="sng" dirty="0">
              <a:solidFill>
                <a:schemeClr val="bg2">
                  <a:lumMod val="75000"/>
                </a:schemeClr>
              </a:solidFill>
            </a:endParaRPr>
          </a:p>
        </p:txBody>
      </p:sp>
      <p:pic>
        <p:nvPicPr>
          <p:cNvPr id="9" name="Gráfico 8">
            <a:extLst>
              <a:ext uri="{FF2B5EF4-FFF2-40B4-BE49-F238E27FC236}">
                <a16:creationId xmlns:a16="http://schemas.microsoft.com/office/drawing/2014/main" id="{C8F3357A-EED1-4866-AA58-347B44F31B85}"/>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l="13116" t="37167" r="12370" b="40055"/>
          <a:stretch/>
        </p:blipFill>
        <p:spPr>
          <a:xfrm>
            <a:off x="617278" y="1350854"/>
            <a:ext cx="3084271" cy="666606"/>
          </a:xfrm>
          <a:prstGeom prst="rect">
            <a:avLst/>
          </a:prstGeom>
        </p:spPr>
      </p:pic>
      <p:pic>
        <p:nvPicPr>
          <p:cNvPr id="63" name="Gráfico 62">
            <a:extLst>
              <a:ext uri="{FF2B5EF4-FFF2-40B4-BE49-F238E27FC236}">
                <a16:creationId xmlns:a16="http://schemas.microsoft.com/office/drawing/2014/main" id="{0E9D65EE-2E5B-498A-8FE3-C877877B91CF}"/>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8483313" y="3110129"/>
            <a:ext cx="1628834" cy="498319"/>
          </a:xfrm>
          <a:prstGeom prst="rect">
            <a:avLst/>
          </a:prstGeom>
        </p:spPr>
      </p:pic>
      <p:grpSp>
        <p:nvGrpSpPr>
          <p:cNvPr id="47" name="Grupo 46">
            <a:extLst>
              <a:ext uri="{FF2B5EF4-FFF2-40B4-BE49-F238E27FC236}">
                <a16:creationId xmlns:a16="http://schemas.microsoft.com/office/drawing/2014/main" id="{DE721F74-9AD0-4D36-8567-F82309AE5692}"/>
              </a:ext>
            </a:extLst>
          </p:cNvPr>
          <p:cNvGrpSpPr/>
          <p:nvPr userDrawn="1"/>
        </p:nvGrpSpPr>
        <p:grpSpPr>
          <a:xfrm>
            <a:off x="4982265" y="1285290"/>
            <a:ext cx="6413080" cy="797737"/>
            <a:chOff x="4982265" y="977175"/>
            <a:chExt cx="6413080" cy="797737"/>
          </a:xfrm>
        </p:grpSpPr>
        <p:pic>
          <p:nvPicPr>
            <p:cNvPr id="14" name="Gráfico 13">
              <a:extLst>
                <a:ext uri="{FF2B5EF4-FFF2-40B4-BE49-F238E27FC236}">
                  <a16:creationId xmlns:a16="http://schemas.microsoft.com/office/drawing/2014/main" id="{9A54B946-C36D-42A0-807F-79D56A44F83F}"/>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4982265" y="1161137"/>
              <a:ext cx="1473174" cy="439806"/>
            </a:xfrm>
            <a:prstGeom prst="rect">
              <a:avLst/>
            </a:prstGeom>
          </p:spPr>
        </p:pic>
        <p:pic>
          <p:nvPicPr>
            <p:cNvPr id="39" name="Gráfico 38">
              <a:extLst>
                <a:ext uri="{FF2B5EF4-FFF2-40B4-BE49-F238E27FC236}">
                  <a16:creationId xmlns:a16="http://schemas.microsoft.com/office/drawing/2014/main" id="{AFECDF4D-4361-438A-AA65-6167E770FB94}"/>
                </a:ext>
              </a:extLst>
            </p:cNvPr>
            <p:cNvPicPr>
              <a:picLocks noChangeAspect="1"/>
            </p:cNvPicPr>
            <p:nvPr userDrawn="1"/>
          </p:nvPicPr>
          <p:blipFill rotWithShape="1">
            <a:blip r:embed="rId11">
              <a:extLst>
                <a:ext uri="{96DAC541-7B7A-43D3-8B79-37D633B846F1}">
                  <asvg:svgBlip xmlns:asvg="http://schemas.microsoft.com/office/drawing/2016/SVG/main" r:embed="rId12"/>
                </a:ext>
              </a:extLst>
            </a:blip>
            <a:srcRect l="14622" t="21824" r="14472" b="20797"/>
            <a:stretch/>
          </p:blipFill>
          <p:spPr>
            <a:xfrm>
              <a:off x="6639771" y="977175"/>
              <a:ext cx="1477782" cy="797737"/>
            </a:xfrm>
            <a:prstGeom prst="rect">
              <a:avLst/>
            </a:prstGeom>
          </p:spPr>
        </p:pic>
        <p:pic>
          <p:nvPicPr>
            <p:cNvPr id="4" name="Imagen 3">
              <a:extLst>
                <a:ext uri="{FF2B5EF4-FFF2-40B4-BE49-F238E27FC236}">
                  <a16:creationId xmlns:a16="http://schemas.microsoft.com/office/drawing/2014/main" id="{A93EFB74-79E8-4F88-B685-D779E6318597}"/>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0110183" y="1168223"/>
              <a:ext cx="1285162" cy="440469"/>
            </a:xfrm>
            <a:prstGeom prst="rect">
              <a:avLst/>
            </a:prstGeom>
          </p:spPr>
        </p:pic>
        <p:pic>
          <p:nvPicPr>
            <p:cNvPr id="6" name="Imagen 5">
              <a:extLst>
                <a:ext uri="{FF2B5EF4-FFF2-40B4-BE49-F238E27FC236}">
                  <a16:creationId xmlns:a16="http://schemas.microsoft.com/office/drawing/2014/main" id="{4DAAC178-A71D-4755-AF85-875522A580C5}"/>
                </a:ext>
              </a:extLst>
            </p:cNvPr>
            <p:cNvPicPr>
              <a:picLocks noChangeAspect="1"/>
            </p:cNvPicPr>
            <p:nvPr userDrawn="1"/>
          </p:nvPicPr>
          <p:blipFill>
            <a:blip r:embed="rId14"/>
            <a:stretch>
              <a:fillRect/>
            </a:stretch>
          </p:blipFill>
          <p:spPr>
            <a:xfrm>
              <a:off x="8298185" y="1110297"/>
              <a:ext cx="1473174" cy="568266"/>
            </a:xfrm>
            <a:prstGeom prst="rect">
              <a:avLst/>
            </a:prstGeom>
          </p:spPr>
        </p:pic>
      </p:grpSp>
      <p:grpSp>
        <p:nvGrpSpPr>
          <p:cNvPr id="43" name="Grupo 42">
            <a:extLst>
              <a:ext uri="{FF2B5EF4-FFF2-40B4-BE49-F238E27FC236}">
                <a16:creationId xmlns:a16="http://schemas.microsoft.com/office/drawing/2014/main" id="{93F3E366-AEF8-4233-A6E2-AFB7CDADAA16}"/>
              </a:ext>
            </a:extLst>
          </p:cNvPr>
          <p:cNvGrpSpPr/>
          <p:nvPr userDrawn="1"/>
        </p:nvGrpSpPr>
        <p:grpSpPr>
          <a:xfrm>
            <a:off x="283106" y="3032699"/>
            <a:ext cx="7286068" cy="723214"/>
            <a:chOff x="1277589" y="2580934"/>
            <a:chExt cx="7286068" cy="723214"/>
          </a:xfrm>
        </p:grpSpPr>
        <p:pic>
          <p:nvPicPr>
            <p:cNvPr id="46" name="Gráfico 45">
              <a:extLst>
                <a:ext uri="{FF2B5EF4-FFF2-40B4-BE49-F238E27FC236}">
                  <a16:creationId xmlns:a16="http://schemas.microsoft.com/office/drawing/2014/main" id="{3AF6BA59-1A63-4B86-ADBC-6B631AF7DD0A}"/>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2986508" y="2725829"/>
              <a:ext cx="2196838" cy="374989"/>
            </a:xfrm>
            <a:prstGeom prst="rect">
              <a:avLst/>
            </a:prstGeom>
          </p:spPr>
        </p:pic>
        <p:pic>
          <p:nvPicPr>
            <p:cNvPr id="8" name="Gráfico 7">
              <a:extLst>
                <a:ext uri="{FF2B5EF4-FFF2-40B4-BE49-F238E27FC236}">
                  <a16:creationId xmlns:a16="http://schemas.microsoft.com/office/drawing/2014/main" id="{0B7AEE3D-B8D9-45CE-84FD-140A53D31539}"/>
                </a:ext>
              </a:extLst>
            </p:cNvPr>
            <p:cNvPicPr>
              <a:picLocks noChangeAspect="1"/>
            </p:cNvPicPr>
            <p:nvPr userDrawn="1"/>
          </p:nvPicPr>
          <p:blipFill rotWithShape="1">
            <a:blip r:embed="rId17">
              <a:extLst>
                <a:ext uri="{96DAC541-7B7A-43D3-8B79-37D633B846F1}">
                  <asvg:svgBlip xmlns:asvg="http://schemas.microsoft.com/office/drawing/2016/SVG/main" r:embed="rId18"/>
                </a:ext>
              </a:extLst>
            </a:blip>
            <a:srcRect l="6960" t="28571" r="9131" b="36559"/>
            <a:stretch/>
          </p:blipFill>
          <p:spPr>
            <a:xfrm>
              <a:off x="1277589" y="2639620"/>
              <a:ext cx="1474348" cy="612674"/>
            </a:xfrm>
            <a:prstGeom prst="rect">
              <a:avLst/>
            </a:prstGeom>
          </p:spPr>
        </p:pic>
        <p:pic>
          <p:nvPicPr>
            <p:cNvPr id="13" name="Gráfico 12">
              <a:extLst>
                <a:ext uri="{FF2B5EF4-FFF2-40B4-BE49-F238E27FC236}">
                  <a16:creationId xmlns:a16="http://schemas.microsoft.com/office/drawing/2014/main" id="{F7587289-FE7C-4D2D-8CB6-566A6793D2BA}"/>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t="16835" b="13749"/>
            <a:stretch/>
          </p:blipFill>
          <p:spPr>
            <a:xfrm>
              <a:off x="5417917" y="2580934"/>
              <a:ext cx="1474348" cy="723214"/>
            </a:xfrm>
            <a:prstGeom prst="rect">
              <a:avLst/>
            </a:prstGeom>
          </p:spPr>
        </p:pic>
        <p:pic>
          <p:nvPicPr>
            <p:cNvPr id="19" name="Imagen 18">
              <a:extLst>
                <a:ext uri="{FF2B5EF4-FFF2-40B4-BE49-F238E27FC236}">
                  <a16:creationId xmlns:a16="http://schemas.microsoft.com/office/drawing/2014/main" id="{5088280E-D08A-42A6-97D4-FB1642DC61BA}"/>
                </a:ext>
              </a:extLst>
            </p:cNvPr>
            <p:cNvPicPr>
              <a:picLocks noChangeAspect="1"/>
            </p:cNvPicPr>
            <p:nvPr userDrawn="1"/>
          </p:nvPicPr>
          <p:blipFill>
            <a:blip r:embed="rId21"/>
            <a:stretch>
              <a:fillRect/>
            </a:stretch>
          </p:blipFill>
          <p:spPr>
            <a:xfrm>
              <a:off x="7090483" y="2601475"/>
              <a:ext cx="1473174" cy="536852"/>
            </a:xfrm>
            <a:prstGeom prst="rect">
              <a:avLst/>
            </a:prstGeom>
          </p:spPr>
        </p:pic>
      </p:grpSp>
      <p:pic>
        <p:nvPicPr>
          <p:cNvPr id="21" name="Gráfico 20">
            <a:extLst>
              <a:ext uri="{FF2B5EF4-FFF2-40B4-BE49-F238E27FC236}">
                <a16:creationId xmlns:a16="http://schemas.microsoft.com/office/drawing/2014/main" id="{42CE3D1F-BB86-495D-9DDF-B55287CF982E}"/>
              </a:ext>
            </a:extLst>
          </p:cNvPr>
          <p:cNvPicPr>
            <a:picLocks noChangeAspect="1"/>
          </p:cNvPicPr>
          <p:nvPr userDrawn="1"/>
        </p:nvPicPr>
        <p:blipFill rotWithShape="1">
          <a:blip r:embed="rId22">
            <a:extLst>
              <a:ext uri="{96DAC541-7B7A-43D3-8B79-37D633B846F1}">
                <asvg:svgBlip xmlns:asvg="http://schemas.microsoft.com/office/drawing/2016/SVG/main" r:embed="rId23"/>
              </a:ext>
            </a:extLst>
          </a:blip>
          <a:srcRect t="26740" b="29894"/>
          <a:stretch/>
        </p:blipFill>
        <p:spPr>
          <a:xfrm>
            <a:off x="78616" y="4612638"/>
            <a:ext cx="4438641" cy="972152"/>
          </a:xfrm>
          <a:prstGeom prst="rect">
            <a:avLst/>
          </a:prstGeom>
        </p:spPr>
      </p:pic>
      <p:pic>
        <p:nvPicPr>
          <p:cNvPr id="25" name="Gráfico 24">
            <a:extLst>
              <a:ext uri="{FF2B5EF4-FFF2-40B4-BE49-F238E27FC236}">
                <a16:creationId xmlns:a16="http://schemas.microsoft.com/office/drawing/2014/main" id="{9E12E80D-38FD-4229-A819-1821B74FE022}"/>
              </a:ext>
            </a:extLst>
          </p:cNvPr>
          <p:cNvPicPr>
            <a:picLocks noChangeAspect="1"/>
          </p:cNvPicPr>
          <p:nvPr userDrawn="1"/>
        </p:nvPicPr>
        <p:blipFill>
          <a:blip r:embed="rId24">
            <a:extLst>
              <a:ext uri="{96DAC541-7B7A-43D3-8B79-37D633B846F1}">
                <asvg:svgBlip xmlns:asvg="http://schemas.microsoft.com/office/drawing/2016/SVG/main" r:embed="rId25"/>
              </a:ext>
            </a:extLst>
          </a:blip>
          <a:stretch>
            <a:fillRect/>
          </a:stretch>
        </p:blipFill>
        <p:spPr>
          <a:xfrm>
            <a:off x="4564079" y="4960902"/>
            <a:ext cx="1152525" cy="1247775"/>
          </a:xfrm>
          <a:prstGeom prst="rect">
            <a:avLst/>
          </a:prstGeom>
        </p:spPr>
      </p:pic>
      <p:pic>
        <p:nvPicPr>
          <p:cNvPr id="45" name="Gráfico 44">
            <a:extLst>
              <a:ext uri="{FF2B5EF4-FFF2-40B4-BE49-F238E27FC236}">
                <a16:creationId xmlns:a16="http://schemas.microsoft.com/office/drawing/2014/main" id="{851E1642-39E7-4965-B564-754690661E07}"/>
              </a:ext>
            </a:extLst>
          </p:cNvPr>
          <p:cNvPicPr>
            <a:picLocks noChangeAspect="1"/>
          </p:cNvPicPr>
          <p:nvPr userDrawn="1"/>
        </p:nvPicPr>
        <p:blipFill>
          <a:blip r:embed="rId26">
            <a:extLst>
              <a:ext uri="{96DAC541-7B7A-43D3-8B79-37D633B846F1}">
                <asvg:svgBlip xmlns:asvg="http://schemas.microsoft.com/office/drawing/2016/SVG/main" r:embed="rId27"/>
              </a:ext>
            </a:extLst>
          </a:blip>
          <a:stretch>
            <a:fillRect/>
          </a:stretch>
        </p:blipFill>
        <p:spPr>
          <a:xfrm>
            <a:off x="8332858" y="4640983"/>
            <a:ext cx="2037210" cy="823836"/>
          </a:xfrm>
          <a:prstGeom prst="rect">
            <a:avLst/>
          </a:prstGeom>
        </p:spPr>
      </p:pic>
      <p:pic>
        <p:nvPicPr>
          <p:cNvPr id="48" name="Gráfico 47">
            <a:extLst>
              <a:ext uri="{FF2B5EF4-FFF2-40B4-BE49-F238E27FC236}">
                <a16:creationId xmlns:a16="http://schemas.microsoft.com/office/drawing/2014/main" id="{1AE9E9F6-C60E-4CE9-A6A1-D804B6D01836}"/>
              </a:ext>
            </a:extLst>
          </p:cNvPr>
          <p:cNvPicPr>
            <a:picLocks noChangeAspect="1"/>
          </p:cNvPicPr>
          <p:nvPr userDrawn="1"/>
        </p:nvPicPr>
        <p:blipFill rotWithShape="1">
          <a:blip r:embed="rId28">
            <a:extLst>
              <a:ext uri="{96DAC541-7B7A-43D3-8B79-37D633B846F1}">
                <asvg:svgBlip xmlns:asvg="http://schemas.microsoft.com/office/drawing/2016/SVG/main" r:embed="rId29"/>
              </a:ext>
            </a:extLst>
          </a:blip>
          <a:srcRect l="14044" t="34814" r="9618" b="46330"/>
          <a:stretch/>
        </p:blipFill>
        <p:spPr>
          <a:xfrm>
            <a:off x="8332857" y="5645833"/>
            <a:ext cx="2037211" cy="711717"/>
          </a:xfrm>
          <a:prstGeom prst="rect">
            <a:avLst/>
          </a:prstGeom>
        </p:spPr>
      </p:pic>
      <p:grpSp>
        <p:nvGrpSpPr>
          <p:cNvPr id="42" name="Grupo 41">
            <a:extLst>
              <a:ext uri="{FF2B5EF4-FFF2-40B4-BE49-F238E27FC236}">
                <a16:creationId xmlns:a16="http://schemas.microsoft.com/office/drawing/2014/main" id="{555E2757-14DB-4FC1-BBD8-E47B220E3748}"/>
              </a:ext>
            </a:extLst>
          </p:cNvPr>
          <p:cNvGrpSpPr/>
          <p:nvPr userDrawn="1"/>
        </p:nvGrpSpPr>
        <p:grpSpPr>
          <a:xfrm>
            <a:off x="10596550" y="5612815"/>
            <a:ext cx="1273492" cy="795338"/>
            <a:chOff x="10596550" y="5756749"/>
            <a:chExt cx="1273492" cy="795338"/>
          </a:xfrm>
        </p:grpSpPr>
        <p:pic>
          <p:nvPicPr>
            <p:cNvPr id="36" name="Gráfico 35">
              <a:extLst>
                <a:ext uri="{FF2B5EF4-FFF2-40B4-BE49-F238E27FC236}">
                  <a16:creationId xmlns:a16="http://schemas.microsoft.com/office/drawing/2014/main" id="{46EE8149-157A-453C-8D6F-EBAA1FBD3B72}"/>
                </a:ext>
              </a:extLst>
            </p:cNvPr>
            <p:cNvPicPr>
              <a:picLocks noChangeAspect="1"/>
            </p:cNvPicPr>
            <p:nvPr userDrawn="1"/>
          </p:nvPicPr>
          <p:blipFill>
            <a:blip r:embed="rId30">
              <a:extLst>
                <a:ext uri="{96DAC541-7B7A-43D3-8B79-37D633B846F1}">
                  <asvg:svgBlip xmlns:asvg="http://schemas.microsoft.com/office/drawing/2016/SVG/main" r:embed="rId31"/>
                </a:ext>
              </a:extLst>
            </a:blip>
            <a:stretch>
              <a:fillRect/>
            </a:stretch>
          </p:blipFill>
          <p:spPr>
            <a:xfrm>
              <a:off x="10596550" y="5756749"/>
              <a:ext cx="795338" cy="795338"/>
            </a:xfrm>
            <a:prstGeom prst="rect">
              <a:avLst/>
            </a:prstGeom>
          </p:spPr>
        </p:pic>
        <p:sp>
          <p:nvSpPr>
            <p:cNvPr id="38" name="CuadroTexto 37">
              <a:extLst>
                <a:ext uri="{FF2B5EF4-FFF2-40B4-BE49-F238E27FC236}">
                  <a16:creationId xmlns:a16="http://schemas.microsoft.com/office/drawing/2014/main" id="{57FBA357-39C4-4179-B020-8B4A668FA758}"/>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pic>
        <p:nvPicPr>
          <p:cNvPr id="68" name="Imagen 67">
            <a:extLst>
              <a:ext uri="{FF2B5EF4-FFF2-40B4-BE49-F238E27FC236}">
                <a16:creationId xmlns:a16="http://schemas.microsoft.com/office/drawing/2014/main" id="{8171C3EF-2DF5-49EF-A7CB-1ED49892EA3D}"/>
              </a:ext>
            </a:extLst>
          </p:cNvPr>
          <p:cNvPicPr>
            <a:picLocks noChangeAspect="1"/>
          </p:cNvPicPr>
          <p:nvPr userDrawn="1"/>
        </p:nvPicPr>
        <p:blipFill>
          <a:blip r:embed="rId32"/>
          <a:stretch>
            <a:fillRect/>
          </a:stretch>
        </p:blipFill>
        <p:spPr>
          <a:xfrm>
            <a:off x="379669" y="5668223"/>
            <a:ext cx="2876284" cy="920167"/>
          </a:xfrm>
          <a:prstGeom prst="rect">
            <a:avLst/>
          </a:prstGeom>
        </p:spPr>
      </p:pic>
      <p:pic>
        <p:nvPicPr>
          <p:cNvPr id="69" name="Imagen 68">
            <a:extLst>
              <a:ext uri="{FF2B5EF4-FFF2-40B4-BE49-F238E27FC236}">
                <a16:creationId xmlns:a16="http://schemas.microsoft.com/office/drawing/2014/main" id="{F5FF58EB-BB9A-4030-88B0-0AF6A1CAB802}"/>
              </a:ext>
            </a:extLst>
          </p:cNvPr>
          <p:cNvPicPr>
            <a:picLocks noChangeAspect="1"/>
          </p:cNvPicPr>
          <p:nvPr userDrawn="1"/>
        </p:nvPicPr>
        <p:blipFill>
          <a:blip r:embed="rId33"/>
          <a:stretch>
            <a:fillRect/>
          </a:stretch>
        </p:blipFill>
        <p:spPr>
          <a:xfrm>
            <a:off x="3578381" y="5765076"/>
            <a:ext cx="726459" cy="726459"/>
          </a:xfrm>
          <a:prstGeom prst="rect">
            <a:avLst/>
          </a:prstGeom>
        </p:spPr>
      </p:pic>
    </p:spTree>
    <p:extLst>
      <p:ext uri="{BB962C8B-B14F-4D97-AF65-F5344CB8AC3E}">
        <p14:creationId xmlns:p14="http://schemas.microsoft.com/office/powerpoint/2010/main" val="416192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parator (1)">
    <p:spTree>
      <p:nvGrpSpPr>
        <p:cNvPr id="1" name=""/>
        <p:cNvGrpSpPr/>
        <p:nvPr/>
      </p:nvGrpSpPr>
      <p:grpSpPr>
        <a:xfrm>
          <a:off x="0" y="0"/>
          <a:ext cx="0" cy="0"/>
          <a:chOff x="0" y="0"/>
          <a:chExt cx="0" cy="0"/>
        </a:xfrm>
      </p:grpSpPr>
      <p:grpSp>
        <p:nvGrpSpPr>
          <p:cNvPr id="6" name="Group 27">
            <a:extLst>
              <a:ext uri="{FF2B5EF4-FFF2-40B4-BE49-F238E27FC236}">
                <a16:creationId xmlns:a16="http://schemas.microsoft.com/office/drawing/2014/main" id="{DD17E8EE-66D4-4A31-8FBC-9353AF8109A9}"/>
              </a:ext>
            </a:extLst>
          </p:cNvPr>
          <p:cNvGrpSpPr/>
          <p:nvPr userDrawn="1"/>
        </p:nvGrpSpPr>
        <p:grpSpPr>
          <a:xfrm>
            <a:off x="989839" y="-412435"/>
            <a:ext cx="10212324" cy="7682871"/>
            <a:chOff x="2432790" y="730250"/>
            <a:chExt cx="7132330" cy="5365749"/>
          </a:xfrm>
          <a:solidFill>
            <a:schemeClr val="accent1"/>
          </a:solidFill>
        </p:grpSpPr>
        <p:sp>
          <p:nvSpPr>
            <p:cNvPr id="7" name="Freeform 5">
              <a:extLst>
                <a:ext uri="{FF2B5EF4-FFF2-40B4-BE49-F238E27FC236}">
                  <a16:creationId xmlns:a16="http://schemas.microsoft.com/office/drawing/2014/main" id="{1E783BB3-E7C7-4522-996C-812164C62D03}"/>
                </a:ext>
              </a:extLst>
            </p:cNvPr>
            <p:cNvSpPr>
              <a:spLocks/>
            </p:cNvSpPr>
            <p:nvPr/>
          </p:nvSpPr>
          <p:spPr bwMode="auto">
            <a:xfrm>
              <a:off x="3363911" y="800100"/>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6">
              <a:extLst>
                <a:ext uri="{FF2B5EF4-FFF2-40B4-BE49-F238E27FC236}">
                  <a16:creationId xmlns:a16="http://schemas.microsoft.com/office/drawing/2014/main" id="{DC0DA3A7-2A72-4AD8-AA84-10CCB62E25EE}"/>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DFF07FC6-2B0A-4372-828D-43D5393769BC}"/>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8">
              <a:extLst>
                <a:ext uri="{FF2B5EF4-FFF2-40B4-BE49-F238E27FC236}">
                  <a16:creationId xmlns:a16="http://schemas.microsoft.com/office/drawing/2014/main" id="{687C37EE-B413-4A81-A4B5-93C23D27ADBD}"/>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9">
              <a:extLst>
                <a:ext uri="{FF2B5EF4-FFF2-40B4-BE49-F238E27FC236}">
                  <a16:creationId xmlns:a16="http://schemas.microsoft.com/office/drawing/2014/main" id="{492AA2EE-6353-493B-8DB3-15EB1238DA6C}"/>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0">
              <a:extLst>
                <a:ext uri="{FF2B5EF4-FFF2-40B4-BE49-F238E27FC236}">
                  <a16:creationId xmlns:a16="http://schemas.microsoft.com/office/drawing/2014/main" id="{7244A9E3-6DE6-4566-8589-C3E7EBB43583}"/>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1">
              <a:extLst>
                <a:ext uri="{FF2B5EF4-FFF2-40B4-BE49-F238E27FC236}">
                  <a16:creationId xmlns:a16="http://schemas.microsoft.com/office/drawing/2014/main" id="{D1B07320-9AC3-425C-8B95-33BC2C3389B1}"/>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2">
              <a:extLst>
                <a:ext uri="{FF2B5EF4-FFF2-40B4-BE49-F238E27FC236}">
                  <a16:creationId xmlns:a16="http://schemas.microsoft.com/office/drawing/2014/main" id="{2984CCF3-8BFC-4A43-BF67-6C782FD2EEE6}"/>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a:extLst>
                <a:ext uri="{FF2B5EF4-FFF2-40B4-BE49-F238E27FC236}">
                  <a16:creationId xmlns:a16="http://schemas.microsoft.com/office/drawing/2014/main" id="{8E1585F1-06DB-4337-A15C-2714D971D9F9}"/>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84761BCE-4159-48DF-ACD8-F981A5A6A3B2}"/>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B76E6097-08F1-4E26-9385-07D7386FB1D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173B2374-4B23-4E2C-BBB7-68ACC663B82A}"/>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9">
              <a:extLst>
                <a:ext uri="{FF2B5EF4-FFF2-40B4-BE49-F238E27FC236}">
                  <a16:creationId xmlns:a16="http://schemas.microsoft.com/office/drawing/2014/main" id="{F88D6850-1DFC-4956-9853-BAF11DE68325}"/>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5">
              <a:extLst>
                <a:ext uri="{FF2B5EF4-FFF2-40B4-BE49-F238E27FC236}">
                  <a16:creationId xmlns:a16="http://schemas.microsoft.com/office/drawing/2014/main" id="{BEB9F5D7-CDAB-4230-9D00-6E4FAFCEA780}"/>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9">
              <a:extLst>
                <a:ext uri="{FF2B5EF4-FFF2-40B4-BE49-F238E27FC236}">
                  <a16:creationId xmlns:a16="http://schemas.microsoft.com/office/drawing/2014/main" id="{B38B6775-85A3-468B-87C2-51ED0F365232}"/>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33DD617A-96AA-4A83-8484-E613AC3C82E2}"/>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a:extLst>
                <a:ext uri="{FF2B5EF4-FFF2-40B4-BE49-F238E27FC236}">
                  <a16:creationId xmlns:a16="http://schemas.microsoft.com/office/drawing/2014/main" id="{19E9EA29-40AD-4733-8F8F-883978DAEB17}"/>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
              <a:extLst>
                <a:ext uri="{FF2B5EF4-FFF2-40B4-BE49-F238E27FC236}">
                  <a16:creationId xmlns:a16="http://schemas.microsoft.com/office/drawing/2014/main" id="{F0CEC55B-7DEF-4A18-BA79-5C4AEF9E76B0}"/>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5" name="Oval 19">
            <a:extLst>
              <a:ext uri="{FF2B5EF4-FFF2-40B4-BE49-F238E27FC236}">
                <a16:creationId xmlns:a16="http://schemas.microsoft.com/office/drawing/2014/main" id="{4A4167EA-A7BD-44A5-8753-54026CC10286}"/>
              </a:ext>
            </a:extLst>
          </p:cNvPr>
          <p:cNvSpPr/>
          <p:nvPr userDrawn="1"/>
        </p:nvSpPr>
        <p:spPr>
          <a:xfrm>
            <a:off x="3990699" y="1323699"/>
            <a:ext cx="4210603" cy="4210603"/>
          </a:xfrm>
          <a:prstGeom prst="ellipse">
            <a:avLst/>
          </a:prstGeom>
          <a:solidFill>
            <a:schemeClr val="bg2"/>
          </a:solidFill>
          <a:ln>
            <a:noFill/>
          </a:ln>
          <a:effectLst>
            <a:outerShdw blurRad="127000" dist="165100" dir="3180000" algn="t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13">
            <a:extLst>
              <a:ext uri="{FF2B5EF4-FFF2-40B4-BE49-F238E27FC236}">
                <a16:creationId xmlns:a16="http://schemas.microsoft.com/office/drawing/2014/main" id="{569B410C-9E7C-4FCF-9AD6-011A27CD8835}"/>
              </a:ext>
            </a:extLst>
          </p:cNvPr>
          <p:cNvSpPr>
            <a:spLocks noEditPoints="1"/>
          </p:cNvSpPr>
          <p:nvPr userDrawn="1"/>
        </p:nvSpPr>
        <p:spPr bwMode="auto">
          <a:xfrm>
            <a:off x="5966594" y="4239134"/>
            <a:ext cx="258811" cy="23630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ítulo 1">
            <a:extLst>
              <a:ext uri="{FF2B5EF4-FFF2-40B4-BE49-F238E27FC236}">
                <a16:creationId xmlns:a16="http://schemas.microsoft.com/office/drawing/2014/main" id="{879A2D48-169D-4ED4-AC66-6F16389DB297}"/>
              </a:ext>
            </a:extLst>
          </p:cNvPr>
          <p:cNvSpPr>
            <a:spLocks noGrp="1"/>
          </p:cNvSpPr>
          <p:nvPr>
            <p:ph type="title" hasCustomPrompt="1"/>
          </p:nvPr>
        </p:nvSpPr>
        <p:spPr>
          <a:xfrm>
            <a:off x="3990699" y="2111351"/>
            <a:ext cx="4208625" cy="1922991"/>
          </a:xfrm>
        </p:spPr>
        <p:txBody>
          <a:bodyPr anchor="ctr"/>
          <a:lstStyle>
            <a:lvl1pPr algn="ctr">
              <a:defRPr lang="es-ES" sz="3600" kern="1200" cap="all" spc="600" baseline="0" dirty="0" smtClean="0">
                <a:solidFill>
                  <a:schemeClr val="tx1">
                    <a:lumMod val="75000"/>
                    <a:lumOff val="25000"/>
                  </a:schemeClr>
                </a:solidFill>
                <a:latin typeface="+mj-lt"/>
                <a:ea typeface="+mn-ea"/>
                <a:cs typeface="+mn-cs"/>
              </a:defRPr>
            </a:lvl1pPr>
          </a:lstStyle>
          <a:p>
            <a:r>
              <a:rPr lang="es-ES" dirty="0"/>
              <a:t>TITLE</a:t>
            </a:r>
          </a:p>
        </p:txBody>
      </p:sp>
      <p:grpSp>
        <p:nvGrpSpPr>
          <p:cNvPr id="34" name="Grupo 33">
            <a:extLst>
              <a:ext uri="{FF2B5EF4-FFF2-40B4-BE49-F238E27FC236}">
                <a16:creationId xmlns:a16="http://schemas.microsoft.com/office/drawing/2014/main" id="{A5DFEA50-97DB-4C5B-B623-339167C4E9D4}"/>
              </a:ext>
            </a:extLst>
          </p:cNvPr>
          <p:cNvGrpSpPr/>
          <p:nvPr userDrawn="1"/>
        </p:nvGrpSpPr>
        <p:grpSpPr>
          <a:xfrm>
            <a:off x="10436578" y="6274420"/>
            <a:ext cx="1676400" cy="495108"/>
            <a:chOff x="10115551" y="5745959"/>
            <a:chExt cx="1676400" cy="495108"/>
          </a:xfrm>
        </p:grpSpPr>
        <p:sp>
          <p:nvSpPr>
            <p:cNvPr id="35" name="CuadroTexto 34">
              <a:extLst>
                <a:ext uri="{FF2B5EF4-FFF2-40B4-BE49-F238E27FC236}">
                  <a16:creationId xmlns:a16="http://schemas.microsoft.com/office/drawing/2014/main" id="{74A04909-C9F7-4152-B896-1525FCC00F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36" name="Imagen 35">
              <a:extLst>
                <a:ext uri="{FF2B5EF4-FFF2-40B4-BE49-F238E27FC236}">
                  <a16:creationId xmlns:a16="http://schemas.microsoft.com/office/drawing/2014/main" id="{0275638E-AB4A-48D2-A676-B15A4CE45DE9}"/>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37" name="Grupo 36">
            <a:extLst>
              <a:ext uri="{FF2B5EF4-FFF2-40B4-BE49-F238E27FC236}">
                <a16:creationId xmlns:a16="http://schemas.microsoft.com/office/drawing/2014/main" id="{66E6F145-BA41-4EA9-B71C-4ACF77925291}"/>
              </a:ext>
            </a:extLst>
          </p:cNvPr>
          <p:cNvGrpSpPr/>
          <p:nvPr userDrawn="1"/>
        </p:nvGrpSpPr>
        <p:grpSpPr>
          <a:xfrm>
            <a:off x="10624583" y="5401229"/>
            <a:ext cx="1273492" cy="795338"/>
            <a:chOff x="10596550" y="5756749"/>
            <a:chExt cx="1273492" cy="795338"/>
          </a:xfrm>
        </p:grpSpPr>
        <p:pic>
          <p:nvPicPr>
            <p:cNvPr id="38" name="Gráfico 37">
              <a:extLst>
                <a:ext uri="{FF2B5EF4-FFF2-40B4-BE49-F238E27FC236}">
                  <a16:creationId xmlns:a16="http://schemas.microsoft.com/office/drawing/2014/main" id="{B5971212-BFC3-41B9-8B20-1E6C9C54E92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39" name="CuadroTexto 38">
              <a:extLst>
                <a:ext uri="{FF2B5EF4-FFF2-40B4-BE49-F238E27FC236}">
                  <a16:creationId xmlns:a16="http://schemas.microsoft.com/office/drawing/2014/main" id="{89446BF9-24AB-421D-A0C3-5443F41D781A}"/>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sp>
        <p:nvSpPr>
          <p:cNvPr id="40" name="Text Placeholder 4">
            <a:extLst>
              <a:ext uri="{FF2B5EF4-FFF2-40B4-BE49-F238E27FC236}">
                <a16:creationId xmlns:a16="http://schemas.microsoft.com/office/drawing/2014/main" id="{8E289A1D-D340-4D92-9D34-F5A61FF32916}"/>
              </a:ext>
            </a:extLst>
          </p:cNvPr>
          <p:cNvSpPr>
            <a:spLocks noGrp="1"/>
          </p:cNvSpPr>
          <p:nvPr>
            <p:ph type="body" sz="quarter" idx="12" hasCustomPrompt="1"/>
          </p:nvPr>
        </p:nvSpPr>
        <p:spPr>
          <a:xfrm>
            <a:off x="4645152" y="4634178"/>
            <a:ext cx="2877312" cy="900123"/>
          </a:xfrm>
          <a:noFill/>
        </p:spPr>
        <p:txBody>
          <a:bodyPr lIns="180000" tIns="180000" rIns="180000" bIns="180000" anchor="t" anchorCtr="0">
            <a:noAutofit/>
          </a:bodyPr>
          <a:lstStyle>
            <a:lvl1pPr marL="0" indent="0" algn="ctr">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spTree>
    <p:extLst>
      <p:ext uri="{BB962C8B-B14F-4D97-AF65-F5344CB8AC3E}">
        <p14:creationId xmlns:p14="http://schemas.microsoft.com/office/powerpoint/2010/main" val="17670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parator (2)">
    <p:bg>
      <p:bgPr>
        <a:solidFill>
          <a:srgbClr val="B5C6CD"/>
        </a:solidFill>
        <a:effectLst/>
      </p:bgPr>
    </p:bg>
    <p:spTree>
      <p:nvGrpSpPr>
        <p:cNvPr id="1" name=""/>
        <p:cNvGrpSpPr/>
        <p:nvPr/>
      </p:nvGrpSpPr>
      <p:grpSpPr>
        <a:xfrm>
          <a:off x="0" y="0"/>
          <a:ext cx="0" cy="0"/>
          <a:chOff x="0" y="0"/>
          <a:chExt cx="0" cy="0"/>
        </a:xfrm>
      </p:grpSpPr>
      <p:grpSp>
        <p:nvGrpSpPr>
          <p:cNvPr id="6" name="Group 27">
            <a:extLst>
              <a:ext uri="{FF2B5EF4-FFF2-40B4-BE49-F238E27FC236}">
                <a16:creationId xmlns:a16="http://schemas.microsoft.com/office/drawing/2014/main" id="{DD17E8EE-66D4-4A31-8FBC-9353AF8109A9}"/>
              </a:ext>
            </a:extLst>
          </p:cNvPr>
          <p:cNvGrpSpPr/>
          <p:nvPr userDrawn="1"/>
        </p:nvGrpSpPr>
        <p:grpSpPr>
          <a:xfrm>
            <a:off x="989839" y="-412435"/>
            <a:ext cx="10212324" cy="7682871"/>
            <a:chOff x="2432790" y="730250"/>
            <a:chExt cx="7132330" cy="5365749"/>
          </a:xfrm>
          <a:solidFill>
            <a:schemeClr val="accent1"/>
          </a:solidFill>
        </p:grpSpPr>
        <p:sp>
          <p:nvSpPr>
            <p:cNvPr id="7" name="Freeform 5">
              <a:extLst>
                <a:ext uri="{FF2B5EF4-FFF2-40B4-BE49-F238E27FC236}">
                  <a16:creationId xmlns:a16="http://schemas.microsoft.com/office/drawing/2014/main" id="{1E783BB3-E7C7-4522-996C-812164C62D03}"/>
                </a:ext>
              </a:extLst>
            </p:cNvPr>
            <p:cNvSpPr>
              <a:spLocks/>
            </p:cNvSpPr>
            <p:nvPr/>
          </p:nvSpPr>
          <p:spPr bwMode="auto">
            <a:xfrm>
              <a:off x="3363911" y="800100"/>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6">
              <a:extLst>
                <a:ext uri="{FF2B5EF4-FFF2-40B4-BE49-F238E27FC236}">
                  <a16:creationId xmlns:a16="http://schemas.microsoft.com/office/drawing/2014/main" id="{DC0DA3A7-2A72-4AD8-AA84-10CCB62E25EE}"/>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DFF07FC6-2B0A-4372-828D-43D5393769BC}"/>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8">
              <a:extLst>
                <a:ext uri="{FF2B5EF4-FFF2-40B4-BE49-F238E27FC236}">
                  <a16:creationId xmlns:a16="http://schemas.microsoft.com/office/drawing/2014/main" id="{687C37EE-B413-4A81-A4B5-93C23D27ADBD}"/>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9">
              <a:extLst>
                <a:ext uri="{FF2B5EF4-FFF2-40B4-BE49-F238E27FC236}">
                  <a16:creationId xmlns:a16="http://schemas.microsoft.com/office/drawing/2014/main" id="{492AA2EE-6353-493B-8DB3-15EB1238DA6C}"/>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0">
              <a:extLst>
                <a:ext uri="{FF2B5EF4-FFF2-40B4-BE49-F238E27FC236}">
                  <a16:creationId xmlns:a16="http://schemas.microsoft.com/office/drawing/2014/main" id="{7244A9E3-6DE6-4566-8589-C3E7EBB43583}"/>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1">
              <a:extLst>
                <a:ext uri="{FF2B5EF4-FFF2-40B4-BE49-F238E27FC236}">
                  <a16:creationId xmlns:a16="http://schemas.microsoft.com/office/drawing/2014/main" id="{D1B07320-9AC3-425C-8B95-33BC2C3389B1}"/>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2">
              <a:extLst>
                <a:ext uri="{FF2B5EF4-FFF2-40B4-BE49-F238E27FC236}">
                  <a16:creationId xmlns:a16="http://schemas.microsoft.com/office/drawing/2014/main" id="{2984CCF3-8BFC-4A43-BF67-6C782FD2EEE6}"/>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a:extLst>
                <a:ext uri="{FF2B5EF4-FFF2-40B4-BE49-F238E27FC236}">
                  <a16:creationId xmlns:a16="http://schemas.microsoft.com/office/drawing/2014/main" id="{8E1585F1-06DB-4337-A15C-2714D971D9F9}"/>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84761BCE-4159-48DF-ACD8-F981A5A6A3B2}"/>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B76E6097-08F1-4E26-9385-07D7386FB1D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173B2374-4B23-4E2C-BBB7-68ACC663B82A}"/>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9">
              <a:extLst>
                <a:ext uri="{FF2B5EF4-FFF2-40B4-BE49-F238E27FC236}">
                  <a16:creationId xmlns:a16="http://schemas.microsoft.com/office/drawing/2014/main" id="{F88D6850-1DFC-4956-9853-BAF11DE68325}"/>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5">
              <a:extLst>
                <a:ext uri="{FF2B5EF4-FFF2-40B4-BE49-F238E27FC236}">
                  <a16:creationId xmlns:a16="http://schemas.microsoft.com/office/drawing/2014/main" id="{BEB9F5D7-CDAB-4230-9D00-6E4FAFCEA780}"/>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9">
              <a:extLst>
                <a:ext uri="{FF2B5EF4-FFF2-40B4-BE49-F238E27FC236}">
                  <a16:creationId xmlns:a16="http://schemas.microsoft.com/office/drawing/2014/main" id="{B38B6775-85A3-468B-87C2-51ED0F365232}"/>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33DD617A-96AA-4A83-8484-E613AC3C82E2}"/>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a:extLst>
                <a:ext uri="{FF2B5EF4-FFF2-40B4-BE49-F238E27FC236}">
                  <a16:creationId xmlns:a16="http://schemas.microsoft.com/office/drawing/2014/main" id="{19E9EA29-40AD-4733-8F8F-883978DAEB17}"/>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
              <a:extLst>
                <a:ext uri="{FF2B5EF4-FFF2-40B4-BE49-F238E27FC236}">
                  <a16:creationId xmlns:a16="http://schemas.microsoft.com/office/drawing/2014/main" id="{F0CEC55B-7DEF-4A18-BA79-5C4AEF9E76B0}"/>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5" name="Oval 19">
            <a:extLst>
              <a:ext uri="{FF2B5EF4-FFF2-40B4-BE49-F238E27FC236}">
                <a16:creationId xmlns:a16="http://schemas.microsoft.com/office/drawing/2014/main" id="{4A4167EA-A7BD-44A5-8753-54026CC10286}"/>
              </a:ext>
            </a:extLst>
          </p:cNvPr>
          <p:cNvSpPr/>
          <p:nvPr userDrawn="1"/>
        </p:nvSpPr>
        <p:spPr>
          <a:xfrm>
            <a:off x="3990699" y="1323699"/>
            <a:ext cx="4210603" cy="4210603"/>
          </a:xfrm>
          <a:prstGeom prst="ellipse">
            <a:avLst/>
          </a:prstGeom>
          <a:solidFill>
            <a:schemeClr val="bg2"/>
          </a:solidFill>
          <a:ln>
            <a:noFill/>
          </a:ln>
          <a:effectLst>
            <a:outerShdw blurRad="127000" dist="165100" dir="3180000" algn="t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13">
            <a:extLst>
              <a:ext uri="{FF2B5EF4-FFF2-40B4-BE49-F238E27FC236}">
                <a16:creationId xmlns:a16="http://schemas.microsoft.com/office/drawing/2014/main" id="{569B410C-9E7C-4FCF-9AD6-011A27CD8835}"/>
              </a:ext>
            </a:extLst>
          </p:cNvPr>
          <p:cNvSpPr>
            <a:spLocks noEditPoints="1"/>
          </p:cNvSpPr>
          <p:nvPr userDrawn="1"/>
        </p:nvSpPr>
        <p:spPr bwMode="auto">
          <a:xfrm>
            <a:off x="5966594" y="4239134"/>
            <a:ext cx="258811" cy="23630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ítulo 1">
            <a:extLst>
              <a:ext uri="{FF2B5EF4-FFF2-40B4-BE49-F238E27FC236}">
                <a16:creationId xmlns:a16="http://schemas.microsoft.com/office/drawing/2014/main" id="{879A2D48-169D-4ED4-AC66-6F16389DB297}"/>
              </a:ext>
            </a:extLst>
          </p:cNvPr>
          <p:cNvSpPr>
            <a:spLocks noGrp="1"/>
          </p:cNvSpPr>
          <p:nvPr>
            <p:ph type="title" hasCustomPrompt="1"/>
          </p:nvPr>
        </p:nvSpPr>
        <p:spPr>
          <a:xfrm>
            <a:off x="3990699" y="2111351"/>
            <a:ext cx="4208625" cy="1922991"/>
          </a:xfrm>
        </p:spPr>
        <p:txBody>
          <a:bodyPr anchor="ctr"/>
          <a:lstStyle>
            <a:lvl1pPr algn="ctr">
              <a:defRPr lang="es-ES" sz="3600" kern="1200" cap="all" spc="600" baseline="0" dirty="0" smtClean="0">
                <a:solidFill>
                  <a:schemeClr val="tx1">
                    <a:lumMod val="75000"/>
                    <a:lumOff val="25000"/>
                  </a:schemeClr>
                </a:solidFill>
                <a:latin typeface="+mj-lt"/>
                <a:ea typeface="+mn-ea"/>
                <a:cs typeface="+mn-cs"/>
              </a:defRPr>
            </a:lvl1pPr>
          </a:lstStyle>
          <a:p>
            <a:r>
              <a:rPr lang="es-ES" dirty="0"/>
              <a:t>TITLE</a:t>
            </a:r>
          </a:p>
        </p:txBody>
      </p:sp>
      <p:grpSp>
        <p:nvGrpSpPr>
          <p:cNvPr id="34" name="Grupo 33">
            <a:extLst>
              <a:ext uri="{FF2B5EF4-FFF2-40B4-BE49-F238E27FC236}">
                <a16:creationId xmlns:a16="http://schemas.microsoft.com/office/drawing/2014/main" id="{A5DFEA50-97DB-4C5B-B623-339167C4E9D4}"/>
              </a:ext>
            </a:extLst>
          </p:cNvPr>
          <p:cNvGrpSpPr/>
          <p:nvPr userDrawn="1"/>
        </p:nvGrpSpPr>
        <p:grpSpPr>
          <a:xfrm>
            <a:off x="10436578" y="6274420"/>
            <a:ext cx="1676400" cy="495108"/>
            <a:chOff x="10115551" y="5745959"/>
            <a:chExt cx="1676400" cy="495108"/>
          </a:xfrm>
        </p:grpSpPr>
        <p:sp>
          <p:nvSpPr>
            <p:cNvPr id="35" name="CuadroTexto 34">
              <a:extLst>
                <a:ext uri="{FF2B5EF4-FFF2-40B4-BE49-F238E27FC236}">
                  <a16:creationId xmlns:a16="http://schemas.microsoft.com/office/drawing/2014/main" id="{74A04909-C9F7-4152-B896-1525FCC00F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36" name="Imagen 35">
              <a:extLst>
                <a:ext uri="{FF2B5EF4-FFF2-40B4-BE49-F238E27FC236}">
                  <a16:creationId xmlns:a16="http://schemas.microsoft.com/office/drawing/2014/main" id="{0275638E-AB4A-48D2-A676-B15A4CE45DE9}"/>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37" name="Grupo 36">
            <a:extLst>
              <a:ext uri="{FF2B5EF4-FFF2-40B4-BE49-F238E27FC236}">
                <a16:creationId xmlns:a16="http://schemas.microsoft.com/office/drawing/2014/main" id="{66E6F145-BA41-4EA9-B71C-4ACF77925291}"/>
              </a:ext>
            </a:extLst>
          </p:cNvPr>
          <p:cNvGrpSpPr/>
          <p:nvPr userDrawn="1"/>
        </p:nvGrpSpPr>
        <p:grpSpPr>
          <a:xfrm>
            <a:off x="10624583" y="5401229"/>
            <a:ext cx="1273492" cy="795338"/>
            <a:chOff x="10596550" y="5756749"/>
            <a:chExt cx="1273492" cy="795338"/>
          </a:xfrm>
        </p:grpSpPr>
        <p:pic>
          <p:nvPicPr>
            <p:cNvPr id="38" name="Gráfico 37">
              <a:extLst>
                <a:ext uri="{FF2B5EF4-FFF2-40B4-BE49-F238E27FC236}">
                  <a16:creationId xmlns:a16="http://schemas.microsoft.com/office/drawing/2014/main" id="{B5971212-BFC3-41B9-8B20-1E6C9C54E92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39" name="CuadroTexto 38">
              <a:extLst>
                <a:ext uri="{FF2B5EF4-FFF2-40B4-BE49-F238E27FC236}">
                  <a16:creationId xmlns:a16="http://schemas.microsoft.com/office/drawing/2014/main" id="{89446BF9-24AB-421D-A0C3-5443F41D781A}"/>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sp>
        <p:nvSpPr>
          <p:cNvPr id="40" name="Text Placeholder 4">
            <a:extLst>
              <a:ext uri="{FF2B5EF4-FFF2-40B4-BE49-F238E27FC236}">
                <a16:creationId xmlns:a16="http://schemas.microsoft.com/office/drawing/2014/main" id="{8E289A1D-D340-4D92-9D34-F5A61FF32916}"/>
              </a:ext>
            </a:extLst>
          </p:cNvPr>
          <p:cNvSpPr>
            <a:spLocks noGrp="1"/>
          </p:cNvSpPr>
          <p:nvPr>
            <p:ph type="body" sz="quarter" idx="12" hasCustomPrompt="1"/>
          </p:nvPr>
        </p:nvSpPr>
        <p:spPr>
          <a:xfrm>
            <a:off x="4645152" y="4634178"/>
            <a:ext cx="2877312" cy="900123"/>
          </a:xfrm>
          <a:noFill/>
        </p:spPr>
        <p:txBody>
          <a:bodyPr lIns="180000" tIns="180000" rIns="180000" bIns="180000" anchor="t" anchorCtr="0">
            <a:noAutofit/>
          </a:bodyPr>
          <a:lstStyle>
            <a:lvl1pPr marL="0" indent="0" algn="ctr">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spTree>
    <p:extLst>
      <p:ext uri="{BB962C8B-B14F-4D97-AF65-F5344CB8AC3E}">
        <p14:creationId xmlns:p14="http://schemas.microsoft.com/office/powerpoint/2010/main" val="989718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parator (3)">
    <p:bg>
      <p:bgPr>
        <a:solidFill>
          <a:srgbClr val="056B70"/>
        </a:solidFill>
        <a:effectLst/>
      </p:bgPr>
    </p:bg>
    <p:spTree>
      <p:nvGrpSpPr>
        <p:cNvPr id="1" name=""/>
        <p:cNvGrpSpPr/>
        <p:nvPr/>
      </p:nvGrpSpPr>
      <p:grpSpPr>
        <a:xfrm>
          <a:off x="0" y="0"/>
          <a:ext cx="0" cy="0"/>
          <a:chOff x="0" y="0"/>
          <a:chExt cx="0" cy="0"/>
        </a:xfrm>
      </p:grpSpPr>
      <p:grpSp>
        <p:nvGrpSpPr>
          <p:cNvPr id="6" name="Group 27">
            <a:extLst>
              <a:ext uri="{FF2B5EF4-FFF2-40B4-BE49-F238E27FC236}">
                <a16:creationId xmlns:a16="http://schemas.microsoft.com/office/drawing/2014/main" id="{DD17E8EE-66D4-4A31-8FBC-9353AF8109A9}"/>
              </a:ext>
            </a:extLst>
          </p:cNvPr>
          <p:cNvGrpSpPr/>
          <p:nvPr userDrawn="1"/>
        </p:nvGrpSpPr>
        <p:grpSpPr>
          <a:xfrm>
            <a:off x="989839" y="-412435"/>
            <a:ext cx="10212324" cy="7682871"/>
            <a:chOff x="2432790" y="730250"/>
            <a:chExt cx="7132330" cy="5365749"/>
          </a:xfrm>
          <a:solidFill>
            <a:schemeClr val="accent1"/>
          </a:solidFill>
        </p:grpSpPr>
        <p:sp>
          <p:nvSpPr>
            <p:cNvPr id="7" name="Freeform 5">
              <a:extLst>
                <a:ext uri="{FF2B5EF4-FFF2-40B4-BE49-F238E27FC236}">
                  <a16:creationId xmlns:a16="http://schemas.microsoft.com/office/drawing/2014/main" id="{1E783BB3-E7C7-4522-996C-812164C62D03}"/>
                </a:ext>
              </a:extLst>
            </p:cNvPr>
            <p:cNvSpPr>
              <a:spLocks/>
            </p:cNvSpPr>
            <p:nvPr/>
          </p:nvSpPr>
          <p:spPr bwMode="auto">
            <a:xfrm>
              <a:off x="3363911" y="800100"/>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6">
              <a:extLst>
                <a:ext uri="{FF2B5EF4-FFF2-40B4-BE49-F238E27FC236}">
                  <a16:creationId xmlns:a16="http://schemas.microsoft.com/office/drawing/2014/main" id="{DC0DA3A7-2A72-4AD8-AA84-10CCB62E25EE}"/>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DFF07FC6-2B0A-4372-828D-43D5393769BC}"/>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8">
              <a:extLst>
                <a:ext uri="{FF2B5EF4-FFF2-40B4-BE49-F238E27FC236}">
                  <a16:creationId xmlns:a16="http://schemas.microsoft.com/office/drawing/2014/main" id="{687C37EE-B413-4A81-A4B5-93C23D27ADBD}"/>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9">
              <a:extLst>
                <a:ext uri="{FF2B5EF4-FFF2-40B4-BE49-F238E27FC236}">
                  <a16:creationId xmlns:a16="http://schemas.microsoft.com/office/drawing/2014/main" id="{492AA2EE-6353-493B-8DB3-15EB1238DA6C}"/>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0">
              <a:extLst>
                <a:ext uri="{FF2B5EF4-FFF2-40B4-BE49-F238E27FC236}">
                  <a16:creationId xmlns:a16="http://schemas.microsoft.com/office/drawing/2014/main" id="{7244A9E3-6DE6-4566-8589-C3E7EBB43583}"/>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1">
              <a:extLst>
                <a:ext uri="{FF2B5EF4-FFF2-40B4-BE49-F238E27FC236}">
                  <a16:creationId xmlns:a16="http://schemas.microsoft.com/office/drawing/2014/main" id="{D1B07320-9AC3-425C-8B95-33BC2C3389B1}"/>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2">
              <a:extLst>
                <a:ext uri="{FF2B5EF4-FFF2-40B4-BE49-F238E27FC236}">
                  <a16:creationId xmlns:a16="http://schemas.microsoft.com/office/drawing/2014/main" id="{2984CCF3-8BFC-4A43-BF67-6C782FD2EEE6}"/>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a:extLst>
                <a:ext uri="{FF2B5EF4-FFF2-40B4-BE49-F238E27FC236}">
                  <a16:creationId xmlns:a16="http://schemas.microsoft.com/office/drawing/2014/main" id="{8E1585F1-06DB-4337-A15C-2714D971D9F9}"/>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84761BCE-4159-48DF-ACD8-F981A5A6A3B2}"/>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B76E6097-08F1-4E26-9385-07D7386FB1D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173B2374-4B23-4E2C-BBB7-68ACC663B82A}"/>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9">
              <a:extLst>
                <a:ext uri="{FF2B5EF4-FFF2-40B4-BE49-F238E27FC236}">
                  <a16:creationId xmlns:a16="http://schemas.microsoft.com/office/drawing/2014/main" id="{F88D6850-1DFC-4956-9853-BAF11DE68325}"/>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5">
              <a:extLst>
                <a:ext uri="{FF2B5EF4-FFF2-40B4-BE49-F238E27FC236}">
                  <a16:creationId xmlns:a16="http://schemas.microsoft.com/office/drawing/2014/main" id="{BEB9F5D7-CDAB-4230-9D00-6E4FAFCEA780}"/>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9">
              <a:extLst>
                <a:ext uri="{FF2B5EF4-FFF2-40B4-BE49-F238E27FC236}">
                  <a16:creationId xmlns:a16="http://schemas.microsoft.com/office/drawing/2014/main" id="{B38B6775-85A3-468B-87C2-51ED0F365232}"/>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33DD617A-96AA-4A83-8484-E613AC3C82E2}"/>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a:extLst>
                <a:ext uri="{FF2B5EF4-FFF2-40B4-BE49-F238E27FC236}">
                  <a16:creationId xmlns:a16="http://schemas.microsoft.com/office/drawing/2014/main" id="{19E9EA29-40AD-4733-8F8F-883978DAEB17}"/>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
              <a:extLst>
                <a:ext uri="{FF2B5EF4-FFF2-40B4-BE49-F238E27FC236}">
                  <a16:creationId xmlns:a16="http://schemas.microsoft.com/office/drawing/2014/main" id="{F0CEC55B-7DEF-4A18-BA79-5C4AEF9E76B0}"/>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5" name="Oval 19">
            <a:extLst>
              <a:ext uri="{FF2B5EF4-FFF2-40B4-BE49-F238E27FC236}">
                <a16:creationId xmlns:a16="http://schemas.microsoft.com/office/drawing/2014/main" id="{4A4167EA-A7BD-44A5-8753-54026CC10286}"/>
              </a:ext>
            </a:extLst>
          </p:cNvPr>
          <p:cNvSpPr/>
          <p:nvPr userDrawn="1"/>
        </p:nvSpPr>
        <p:spPr>
          <a:xfrm>
            <a:off x="3990699" y="1323699"/>
            <a:ext cx="4210603" cy="4210603"/>
          </a:xfrm>
          <a:prstGeom prst="ellipse">
            <a:avLst/>
          </a:prstGeom>
          <a:solidFill>
            <a:schemeClr val="bg2"/>
          </a:solidFill>
          <a:ln>
            <a:noFill/>
          </a:ln>
          <a:effectLst>
            <a:outerShdw blurRad="127000" dist="165100" dir="3180000" algn="t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13">
            <a:extLst>
              <a:ext uri="{FF2B5EF4-FFF2-40B4-BE49-F238E27FC236}">
                <a16:creationId xmlns:a16="http://schemas.microsoft.com/office/drawing/2014/main" id="{569B410C-9E7C-4FCF-9AD6-011A27CD8835}"/>
              </a:ext>
            </a:extLst>
          </p:cNvPr>
          <p:cNvSpPr>
            <a:spLocks noEditPoints="1"/>
          </p:cNvSpPr>
          <p:nvPr userDrawn="1"/>
        </p:nvSpPr>
        <p:spPr bwMode="auto">
          <a:xfrm>
            <a:off x="5966594" y="4239134"/>
            <a:ext cx="258811" cy="23630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ítulo 1">
            <a:extLst>
              <a:ext uri="{FF2B5EF4-FFF2-40B4-BE49-F238E27FC236}">
                <a16:creationId xmlns:a16="http://schemas.microsoft.com/office/drawing/2014/main" id="{879A2D48-169D-4ED4-AC66-6F16389DB297}"/>
              </a:ext>
            </a:extLst>
          </p:cNvPr>
          <p:cNvSpPr>
            <a:spLocks noGrp="1"/>
          </p:cNvSpPr>
          <p:nvPr>
            <p:ph type="title" hasCustomPrompt="1"/>
          </p:nvPr>
        </p:nvSpPr>
        <p:spPr>
          <a:xfrm>
            <a:off x="3990699" y="2111351"/>
            <a:ext cx="4208625" cy="1922991"/>
          </a:xfrm>
        </p:spPr>
        <p:txBody>
          <a:bodyPr anchor="ctr"/>
          <a:lstStyle>
            <a:lvl1pPr algn="ctr">
              <a:defRPr lang="es-ES" sz="3600" kern="1200" cap="all" spc="600" baseline="0" dirty="0" smtClean="0">
                <a:solidFill>
                  <a:schemeClr val="tx1">
                    <a:lumMod val="75000"/>
                    <a:lumOff val="25000"/>
                  </a:schemeClr>
                </a:solidFill>
                <a:latin typeface="+mj-lt"/>
                <a:ea typeface="+mn-ea"/>
                <a:cs typeface="+mn-cs"/>
              </a:defRPr>
            </a:lvl1pPr>
          </a:lstStyle>
          <a:p>
            <a:r>
              <a:rPr lang="es-ES" dirty="0"/>
              <a:t>TITLE</a:t>
            </a:r>
          </a:p>
        </p:txBody>
      </p:sp>
      <p:grpSp>
        <p:nvGrpSpPr>
          <p:cNvPr id="34" name="Grupo 33">
            <a:extLst>
              <a:ext uri="{FF2B5EF4-FFF2-40B4-BE49-F238E27FC236}">
                <a16:creationId xmlns:a16="http://schemas.microsoft.com/office/drawing/2014/main" id="{A5DFEA50-97DB-4C5B-B623-339167C4E9D4}"/>
              </a:ext>
            </a:extLst>
          </p:cNvPr>
          <p:cNvGrpSpPr/>
          <p:nvPr userDrawn="1"/>
        </p:nvGrpSpPr>
        <p:grpSpPr>
          <a:xfrm>
            <a:off x="10436578" y="6274420"/>
            <a:ext cx="1676400" cy="495108"/>
            <a:chOff x="10115551" y="5745959"/>
            <a:chExt cx="1676400" cy="495108"/>
          </a:xfrm>
        </p:grpSpPr>
        <p:sp>
          <p:nvSpPr>
            <p:cNvPr id="35" name="CuadroTexto 34">
              <a:extLst>
                <a:ext uri="{FF2B5EF4-FFF2-40B4-BE49-F238E27FC236}">
                  <a16:creationId xmlns:a16="http://schemas.microsoft.com/office/drawing/2014/main" id="{74A04909-C9F7-4152-B896-1525FCC00F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rgbClr val="FFFFFF"/>
                  </a:solidFill>
                  <a:latin typeface="+mj-lt"/>
                </a:rPr>
                <a:t>#</a:t>
              </a:r>
              <a:r>
                <a:rPr lang="en-US" sz="1800" spc="-70" noProof="0" dirty="0">
                  <a:solidFill>
                    <a:srgbClr val="FFFFFF"/>
                  </a:solidFill>
                  <a:latin typeface="+mj-lt"/>
                </a:rPr>
                <a:t>spsmad</a:t>
              </a:r>
            </a:p>
          </p:txBody>
        </p:sp>
        <p:pic>
          <p:nvPicPr>
            <p:cNvPr id="36" name="Imagen 35">
              <a:extLst>
                <a:ext uri="{FF2B5EF4-FFF2-40B4-BE49-F238E27FC236}">
                  <a16:creationId xmlns:a16="http://schemas.microsoft.com/office/drawing/2014/main" id="{0275638E-AB4A-48D2-A676-B15A4CE45DE9}"/>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37" name="Grupo 36">
            <a:extLst>
              <a:ext uri="{FF2B5EF4-FFF2-40B4-BE49-F238E27FC236}">
                <a16:creationId xmlns:a16="http://schemas.microsoft.com/office/drawing/2014/main" id="{66E6F145-BA41-4EA9-B71C-4ACF77925291}"/>
              </a:ext>
            </a:extLst>
          </p:cNvPr>
          <p:cNvGrpSpPr/>
          <p:nvPr userDrawn="1"/>
        </p:nvGrpSpPr>
        <p:grpSpPr>
          <a:xfrm>
            <a:off x="10624583" y="5401229"/>
            <a:ext cx="1273492" cy="795338"/>
            <a:chOff x="10596550" y="5756749"/>
            <a:chExt cx="1273492" cy="795338"/>
          </a:xfrm>
          <a:solidFill>
            <a:srgbClr val="FFFFFF"/>
          </a:solidFill>
        </p:grpSpPr>
        <p:pic>
          <p:nvPicPr>
            <p:cNvPr id="38" name="Gráfico 37">
              <a:extLst>
                <a:ext uri="{FF2B5EF4-FFF2-40B4-BE49-F238E27FC236}">
                  <a16:creationId xmlns:a16="http://schemas.microsoft.com/office/drawing/2014/main" id="{B5971212-BFC3-41B9-8B20-1E6C9C54E92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39" name="CuadroTexto 38">
              <a:extLst>
                <a:ext uri="{FF2B5EF4-FFF2-40B4-BE49-F238E27FC236}">
                  <a16:creationId xmlns:a16="http://schemas.microsoft.com/office/drawing/2014/main" id="{89446BF9-24AB-421D-A0C3-5443F41D781A}"/>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FFFFFF"/>
                  </a:solidFill>
                  <a:latin typeface="Segoe UI Semibold" panose="020B0702040204020203" pitchFamily="34" charset="0"/>
                  <a:cs typeface="Segoe UI Semibold" panose="020B0702040204020203" pitchFamily="34" charset="0"/>
                </a:rPr>
                <a:t>SPS EVENTS</a:t>
              </a:r>
            </a:p>
          </p:txBody>
        </p:sp>
      </p:grpSp>
      <p:sp>
        <p:nvSpPr>
          <p:cNvPr id="40" name="Text Placeholder 4">
            <a:extLst>
              <a:ext uri="{FF2B5EF4-FFF2-40B4-BE49-F238E27FC236}">
                <a16:creationId xmlns:a16="http://schemas.microsoft.com/office/drawing/2014/main" id="{8E289A1D-D340-4D92-9D34-F5A61FF32916}"/>
              </a:ext>
            </a:extLst>
          </p:cNvPr>
          <p:cNvSpPr>
            <a:spLocks noGrp="1"/>
          </p:cNvSpPr>
          <p:nvPr>
            <p:ph type="body" sz="quarter" idx="12" hasCustomPrompt="1"/>
          </p:nvPr>
        </p:nvSpPr>
        <p:spPr>
          <a:xfrm>
            <a:off x="4645152" y="4634178"/>
            <a:ext cx="2877312" cy="900123"/>
          </a:xfrm>
          <a:noFill/>
        </p:spPr>
        <p:txBody>
          <a:bodyPr lIns="180000" tIns="180000" rIns="180000" bIns="180000" anchor="t" anchorCtr="0">
            <a:noAutofit/>
          </a:bodyPr>
          <a:lstStyle>
            <a:lvl1pPr marL="0" indent="0" algn="ctr">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spTree>
    <p:extLst>
      <p:ext uri="{BB962C8B-B14F-4D97-AF65-F5344CB8AC3E}">
        <p14:creationId xmlns:p14="http://schemas.microsoft.com/office/powerpoint/2010/main" val="2436051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parator (4)">
    <p:bg>
      <p:bgPr>
        <a:solidFill>
          <a:srgbClr val="DF7D30"/>
        </a:solidFill>
        <a:effectLst/>
      </p:bgPr>
    </p:bg>
    <p:spTree>
      <p:nvGrpSpPr>
        <p:cNvPr id="1" name=""/>
        <p:cNvGrpSpPr/>
        <p:nvPr/>
      </p:nvGrpSpPr>
      <p:grpSpPr>
        <a:xfrm>
          <a:off x="0" y="0"/>
          <a:ext cx="0" cy="0"/>
          <a:chOff x="0" y="0"/>
          <a:chExt cx="0" cy="0"/>
        </a:xfrm>
      </p:grpSpPr>
      <p:grpSp>
        <p:nvGrpSpPr>
          <p:cNvPr id="6" name="Group 27">
            <a:extLst>
              <a:ext uri="{FF2B5EF4-FFF2-40B4-BE49-F238E27FC236}">
                <a16:creationId xmlns:a16="http://schemas.microsoft.com/office/drawing/2014/main" id="{DD17E8EE-66D4-4A31-8FBC-9353AF8109A9}"/>
              </a:ext>
            </a:extLst>
          </p:cNvPr>
          <p:cNvGrpSpPr/>
          <p:nvPr userDrawn="1"/>
        </p:nvGrpSpPr>
        <p:grpSpPr>
          <a:xfrm>
            <a:off x="989839" y="-412435"/>
            <a:ext cx="10212324" cy="7682871"/>
            <a:chOff x="2432790" y="730250"/>
            <a:chExt cx="7132330" cy="5365749"/>
          </a:xfrm>
          <a:solidFill>
            <a:schemeClr val="accent1"/>
          </a:solidFill>
        </p:grpSpPr>
        <p:sp>
          <p:nvSpPr>
            <p:cNvPr id="7" name="Freeform 5">
              <a:extLst>
                <a:ext uri="{FF2B5EF4-FFF2-40B4-BE49-F238E27FC236}">
                  <a16:creationId xmlns:a16="http://schemas.microsoft.com/office/drawing/2014/main" id="{1E783BB3-E7C7-4522-996C-812164C62D03}"/>
                </a:ext>
              </a:extLst>
            </p:cNvPr>
            <p:cNvSpPr>
              <a:spLocks/>
            </p:cNvSpPr>
            <p:nvPr/>
          </p:nvSpPr>
          <p:spPr bwMode="auto">
            <a:xfrm>
              <a:off x="3363911" y="800100"/>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6">
              <a:extLst>
                <a:ext uri="{FF2B5EF4-FFF2-40B4-BE49-F238E27FC236}">
                  <a16:creationId xmlns:a16="http://schemas.microsoft.com/office/drawing/2014/main" id="{DC0DA3A7-2A72-4AD8-AA84-10CCB62E25EE}"/>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DFF07FC6-2B0A-4372-828D-43D5393769BC}"/>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8">
              <a:extLst>
                <a:ext uri="{FF2B5EF4-FFF2-40B4-BE49-F238E27FC236}">
                  <a16:creationId xmlns:a16="http://schemas.microsoft.com/office/drawing/2014/main" id="{687C37EE-B413-4A81-A4B5-93C23D27ADBD}"/>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9">
              <a:extLst>
                <a:ext uri="{FF2B5EF4-FFF2-40B4-BE49-F238E27FC236}">
                  <a16:creationId xmlns:a16="http://schemas.microsoft.com/office/drawing/2014/main" id="{492AA2EE-6353-493B-8DB3-15EB1238DA6C}"/>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0">
              <a:extLst>
                <a:ext uri="{FF2B5EF4-FFF2-40B4-BE49-F238E27FC236}">
                  <a16:creationId xmlns:a16="http://schemas.microsoft.com/office/drawing/2014/main" id="{7244A9E3-6DE6-4566-8589-C3E7EBB43583}"/>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1">
              <a:extLst>
                <a:ext uri="{FF2B5EF4-FFF2-40B4-BE49-F238E27FC236}">
                  <a16:creationId xmlns:a16="http://schemas.microsoft.com/office/drawing/2014/main" id="{D1B07320-9AC3-425C-8B95-33BC2C3389B1}"/>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2">
              <a:extLst>
                <a:ext uri="{FF2B5EF4-FFF2-40B4-BE49-F238E27FC236}">
                  <a16:creationId xmlns:a16="http://schemas.microsoft.com/office/drawing/2014/main" id="{2984CCF3-8BFC-4A43-BF67-6C782FD2EEE6}"/>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a:extLst>
                <a:ext uri="{FF2B5EF4-FFF2-40B4-BE49-F238E27FC236}">
                  <a16:creationId xmlns:a16="http://schemas.microsoft.com/office/drawing/2014/main" id="{8E1585F1-06DB-4337-A15C-2714D971D9F9}"/>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84761BCE-4159-48DF-ACD8-F981A5A6A3B2}"/>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B76E6097-08F1-4E26-9385-07D7386FB1D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173B2374-4B23-4E2C-BBB7-68ACC663B82A}"/>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9">
              <a:extLst>
                <a:ext uri="{FF2B5EF4-FFF2-40B4-BE49-F238E27FC236}">
                  <a16:creationId xmlns:a16="http://schemas.microsoft.com/office/drawing/2014/main" id="{F88D6850-1DFC-4956-9853-BAF11DE68325}"/>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5">
              <a:extLst>
                <a:ext uri="{FF2B5EF4-FFF2-40B4-BE49-F238E27FC236}">
                  <a16:creationId xmlns:a16="http://schemas.microsoft.com/office/drawing/2014/main" id="{BEB9F5D7-CDAB-4230-9D00-6E4FAFCEA780}"/>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9">
              <a:extLst>
                <a:ext uri="{FF2B5EF4-FFF2-40B4-BE49-F238E27FC236}">
                  <a16:creationId xmlns:a16="http://schemas.microsoft.com/office/drawing/2014/main" id="{B38B6775-85A3-468B-87C2-51ED0F365232}"/>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33DD617A-96AA-4A83-8484-E613AC3C82E2}"/>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a:extLst>
                <a:ext uri="{FF2B5EF4-FFF2-40B4-BE49-F238E27FC236}">
                  <a16:creationId xmlns:a16="http://schemas.microsoft.com/office/drawing/2014/main" id="{19E9EA29-40AD-4733-8F8F-883978DAEB17}"/>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
              <a:extLst>
                <a:ext uri="{FF2B5EF4-FFF2-40B4-BE49-F238E27FC236}">
                  <a16:creationId xmlns:a16="http://schemas.microsoft.com/office/drawing/2014/main" id="{F0CEC55B-7DEF-4A18-BA79-5C4AEF9E76B0}"/>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5" name="Oval 19">
            <a:extLst>
              <a:ext uri="{FF2B5EF4-FFF2-40B4-BE49-F238E27FC236}">
                <a16:creationId xmlns:a16="http://schemas.microsoft.com/office/drawing/2014/main" id="{4A4167EA-A7BD-44A5-8753-54026CC10286}"/>
              </a:ext>
            </a:extLst>
          </p:cNvPr>
          <p:cNvSpPr/>
          <p:nvPr userDrawn="1"/>
        </p:nvSpPr>
        <p:spPr>
          <a:xfrm>
            <a:off x="3990699" y="1323699"/>
            <a:ext cx="4210603" cy="4210603"/>
          </a:xfrm>
          <a:prstGeom prst="ellipse">
            <a:avLst/>
          </a:prstGeom>
          <a:solidFill>
            <a:schemeClr val="bg2"/>
          </a:solidFill>
          <a:ln>
            <a:noFill/>
          </a:ln>
          <a:effectLst>
            <a:outerShdw blurRad="127000" dist="165100" dir="3180000" algn="t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13">
            <a:extLst>
              <a:ext uri="{FF2B5EF4-FFF2-40B4-BE49-F238E27FC236}">
                <a16:creationId xmlns:a16="http://schemas.microsoft.com/office/drawing/2014/main" id="{569B410C-9E7C-4FCF-9AD6-011A27CD8835}"/>
              </a:ext>
            </a:extLst>
          </p:cNvPr>
          <p:cNvSpPr>
            <a:spLocks noEditPoints="1"/>
          </p:cNvSpPr>
          <p:nvPr userDrawn="1"/>
        </p:nvSpPr>
        <p:spPr bwMode="auto">
          <a:xfrm>
            <a:off x="5966594" y="4239134"/>
            <a:ext cx="258811" cy="23630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ítulo 1">
            <a:extLst>
              <a:ext uri="{FF2B5EF4-FFF2-40B4-BE49-F238E27FC236}">
                <a16:creationId xmlns:a16="http://schemas.microsoft.com/office/drawing/2014/main" id="{879A2D48-169D-4ED4-AC66-6F16389DB297}"/>
              </a:ext>
            </a:extLst>
          </p:cNvPr>
          <p:cNvSpPr>
            <a:spLocks noGrp="1"/>
          </p:cNvSpPr>
          <p:nvPr>
            <p:ph type="title" hasCustomPrompt="1"/>
          </p:nvPr>
        </p:nvSpPr>
        <p:spPr>
          <a:xfrm>
            <a:off x="3990699" y="2111351"/>
            <a:ext cx="4208625" cy="1922991"/>
          </a:xfrm>
        </p:spPr>
        <p:txBody>
          <a:bodyPr anchor="ctr"/>
          <a:lstStyle>
            <a:lvl1pPr algn="ctr">
              <a:defRPr lang="es-ES" sz="3600" kern="1200" cap="all" spc="600" baseline="0" dirty="0" smtClean="0">
                <a:solidFill>
                  <a:schemeClr val="tx1">
                    <a:lumMod val="75000"/>
                    <a:lumOff val="25000"/>
                  </a:schemeClr>
                </a:solidFill>
                <a:latin typeface="+mj-lt"/>
                <a:ea typeface="+mn-ea"/>
                <a:cs typeface="+mn-cs"/>
              </a:defRPr>
            </a:lvl1pPr>
          </a:lstStyle>
          <a:p>
            <a:r>
              <a:rPr lang="es-ES" dirty="0"/>
              <a:t>TITLE</a:t>
            </a:r>
          </a:p>
        </p:txBody>
      </p:sp>
      <p:grpSp>
        <p:nvGrpSpPr>
          <p:cNvPr id="34" name="Grupo 33">
            <a:extLst>
              <a:ext uri="{FF2B5EF4-FFF2-40B4-BE49-F238E27FC236}">
                <a16:creationId xmlns:a16="http://schemas.microsoft.com/office/drawing/2014/main" id="{A5DFEA50-97DB-4C5B-B623-339167C4E9D4}"/>
              </a:ext>
            </a:extLst>
          </p:cNvPr>
          <p:cNvGrpSpPr/>
          <p:nvPr userDrawn="1"/>
        </p:nvGrpSpPr>
        <p:grpSpPr>
          <a:xfrm>
            <a:off x="10436578" y="6274420"/>
            <a:ext cx="1676400" cy="495108"/>
            <a:chOff x="10115551" y="5745959"/>
            <a:chExt cx="1676400" cy="495108"/>
          </a:xfrm>
        </p:grpSpPr>
        <p:sp>
          <p:nvSpPr>
            <p:cNvPr id="35" name="CuadroTexto 34">
              <a:extLst>
                <a:ext uri="{FF2B5EF4-FFF2-40B4-BE49-F238E27FC236}">
                  <a16:creationId xmlns:a16="http://schemas.microsoft.com/office/drawing/2014/main" id="{74A04909-C9F7-4152-B896-1525FCC00F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rgbClr val="FFFFFF"/>
                  </a:solidFill>
                  <a:latin typeface="+mj-lt"/>
                </a:rPr>
                <a:t>#</a:t>
              </a:r>
              <a:r>
                <a:rPr lang="en-US" sz="1800" spc="-70" noProof="0" dirty="0">
                  <a:solidFill>
                    <a:srgbClr val="FFFFFF"/>
                  </a:solidFill>
                  <a:latin typeface="+mj-lt"/>
                </a:rPr>
                <a:t>spsmad</a:t>
              </a:r>
            </a:p>
          </p:txBody>
        </p:sp>
        <p:pic>
          <p:nvPicPr>
            <p:cNvPr id="36" name="Imagen 35">
              <a:extLst>
                <a:ext uri="{FF2B5EF4-FFF2-40B4-BE49-F238E27FC236}">
                  <a16:creationId xmlns:a16="http://schemas.microsoft.com/office/drawing/2014/main" id="{0275638E-AB4A-48D2-A676-B15A4CE45DE9}"/>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0" name="Text Placeholder 4">
            <a:extLst>
              <a:ext uri="{FF2B5EF4-FFF2-40B4-BE49-F238E27FC236}">
                <a16:creationId xmlns:a16="http://schemas.microsoft.com/office/drawing/2014/main" id="{8E289A1D-D340-4D92-9D34-F5A61FF32916}"/>
              </a:ext>
            </a:extLst>
          </p:cNvPr>
          <p:cNvSpPr>
            <a:spLocks noGrp="1"/>
          </p:cNvSpPr>
          <p:nvPr>
            <p:ph type="body" sz="quarter" idx="12" hasCustomPrompt="1"/>
          </p:nvPr>
        </p:nvSpPr>
        <p:spPr>
          <a:xfrm>
            <a:off x="4645152" y="4634178"/>
            <a:ext cx="2877312" cy="900123"/>
          </a:xfrm>
          <a:noFill/>
        </p:spPr>
        <p:txBody>
          <a:bodyPr lIns="180000" tIns="180000" rIns="180000" bIns="180000" anchor="t" anchorCtr="0">
            <a:noAutofit/>
          </a:bodyPr>
          <a:lstStyle>
            <a:lvl1pPr marL="0" indent="0" algn="ctr">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grpSp>
        <p:nvGrpSpPr>
          <p:cNvPr id="31" name="Grupo 30">
            <a:extLst>
              <a:ext uri="{FF2B5EF4-FFF2-40B4-BE49-F238E27FC236}">
                <a16:creationId xmlns:a16="http://schemas.microsoft.com/office/drawing/2014/main" id="{1B7A8BFB-D243-41AC-AD3C-5D33413FE9E2}"/>
              </a:ext>
            </a:extLst>
          </p:cNvPr>
          <p:cNvGrpSpPr/>
          <p:nvPr userDrawn="1"/>
        </p:nvGrpSpPr>
        <p:grpSpPr>
          <a:xfrm>
            <a:off x="10624583" y="5401229"/>
            <a:ext cx="1273492" cy="795338"/>
            <a:chOff x="10596550" y="5756749"/>
            <a:chExt cx="1273492" cy="795338"/>
          </a:xfrm>
          <a:solidFill>
            <a:srgbClr val="FFFFFF"/>
          </a:solidFill>
        </p:grpSpPr>
        <p:pic>
          <p:nvPicPr>
            <p:cNvPr id="32" name="Gráfico 31">
              <a:extLst>
                <a:ext uri="{FF2B5EF4-FFF2-40B4-BE49-F238E27FC236}">
                  <a16:creationId xmlns:a16="http://schemas.microsoft.com/office/drawing/2014/main" id="{A9244B51-5EF5-4F91-8F2B-7025598BBEA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33" name="CuadroTexto 32">
              <a:extLst>
                <a:ext uri="{FF2B5EF4-FFF2-40B4-BE49-F238E27FC236}">
                  <a16:creationId xmlns:a16="http://schemas.microsoft.com/office/drawing/2014/main" id="{FF0B6255-26C4-4F0B-980D-968FA53D33B8}"/>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FFFFFF"/>
                  </a:solidFill>
                  <a:latin typeface="Segoe UI Semibold" panose="020B0702040204020203" pitchFamily="34" charset="0"/>
                  <a:cs typeface="Segoe UI Semibold" panose="020B0702040204020203" pitchFamily="34" charset="0"/>
                </a:rPr>
                <a:t>SPS EVENTS</a:t>
              </a:r>
            </a:p>
          </p:txBody>
        </p:sp>
      </p:grpSp>
    </p:spTree>
    <p:extLst>
      <p:ext uri="{BB962C8B-B14F-4D97-AF65-F5344CB8AC3E}">
        <p14:creationId xmlns:p14="http://schemas.microsoft.com/office/powerpoint/2010/main" val="3703273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iFi Info">
    <p:spTree>
      <p:nvGrpSpPr>
        <p:cNvPr id="1" name=""/>
        <p:cNvGrpSpPr/>
        <p:nvPr/>
      </p:nvGrpSpPr>
      <p:grpSpPr>
        <a:xfrm>
          <a:off x="0" y="0"/>
          <a:ext cx="0" cy="0"/>
          <a:chOff x="0" y="0"/>
          <a:chExt cx="0" cy="0"/>
        </a:xfrm>
      </p:grpSpPr>
      <p:grpSp>
        <p:nvGrpSpPr>
          <p:cNvPr id="110" name="Grupo 109">
            <a:extLst>
              <a:ext uri="{FF2B5EF4-FFF2-40B4-BE49-F238E27FC236}">
                <a16:creationId xmlns:a16="http://schemas.microsoft.com/office/drawing/2014/main" id="{2AB8CF13-8855-4476-A96E-534D42E5D4C6}"/>
              </a:ext>
            </a:extLst>
          </p:cNvPr>
          <p:cNvGrpSpPr/>
          <p:nvPr userDrawn="1"/>
        </p:nvGrpSpPr>
        <p:grpSpPr>
          <a:xfrm>
            <a:off x="10436578" y="6274420"/>
            <a:ext cx="1676400" cy="495108"/>
            <a:chOff x="10115551" y="5745959"/>
            <a:chExt cx="1676400" cy="495108"/>
          </a:xfrm>
        </p:grpSpPr>
        <p:sp>
          <p:nvSpPr>
            <p:cNvPr id="111" name="CuadroTexto 110">
              <a:extLst>
                <a:ext uri="{FF2B5EF4-FFF2-40B4-BE49-F238E27FC236}">
                  <a16:creationId xmlns:a16="http://schemas.microsoft.com/office/drawing/2014/main" id="{4FF63804-6547-4275-A9C0-571EC1B7136C}"/>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112" name="Imagen 111">
              <a:extLst>
                <a:ext uri="{FF2B5EF4-FFF2-40B4-BE49-F238E27FC236}">
                  <a16:creationId xmlns:a16="http://schemas.microsoft.com/office/drawing/2014/main" id="{653B9F2A-4017-4AA7-8BD5-91291C764E60}"/>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113" name="Grupo 112">
            <a:extLst>
              <a:ext uri="{FF2B5EF4-FFF2-40B4-BE49-F238E27FC236}">
                <a16:creationId xmlns:a16="http://schemas.microsoft.com/office/drawing/2014/main" id="{492ECD2A-33CF-42F5-8CBE-C761DC0CA8CF}"/>
              </a:ext>
            </a:extLst>
          </p:cNvPr>
          <p:cNvGrpSpPr/>
          <p:nvPr userDrawn="1"/>
        </p:nvGrpSpPr>
        <p:grpSpPr>
          <a:xfrm>
            <a:off x="10624583" y="5401229"/>
            <a:ext cx="1273492" cy="795338"/>
            <a:chOff x="10596550" y="5756749"/>
            <a:chExt cx="1273492" cy="795338"/>
          </a:xfrm>
        </p:grpSpPr>
        <p:pic>
          <p:nvPicPr>
            <p:cNvPr id="114" name="Gráfico 113">
              <a:extLst>
                <a:ext uri="{FF2B5EF4-FFF2-40B4-BE49-F238E27FC236}">
                  <a16:creationId xmlns:a16="http://schemas.microsoft.com/office/drawing/2014/main" id="{AB29971C-72DA-41EB-9AF3-396EE4B841C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115" name="CuadroTexto 114">
              <a:extLst>
                <a:ext uri="{FF2B5EF4-FFF2-40B4-BE49-F238E27FC236}">
                  <a16:creationId xmlns:a16="http://schemas.microsoft.com/office/drawing/2014/main" id="{24BBB4F4-EE8E-49AE-B741-51538B114760}"/>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sp>
        <p:nvSpPr>
          <p:cNvPr id="123" name="Explosión: 8 puntos 122">
            <a:extLst>
              <a:ext uri="{FF2B5EF4-FFF2-40B4-BE49-F238E27FC236}">
                <a16:creationId xmlns:a16="http://schemas.microsoft.com/office/drawing/2014/main" id="{89F06B72-E9D5-4D88-8877-4C1C7FC3156E}"/>
              </a:ext>
            </a:extLst>
          </p:cNvPr>
          <p:cNvSpPr/>
          <p:nvPr userDrawn="1"/>
        </p:nvSpPr>
        <p:spPr bwMode="auto">
          <a:xfrm rot="-600000">
            <a:off x="1299983" y="3753996"/>
            <a:ext cx="5213705" cy="2530182"/>
          </a:xfrm>
          <a:prstGeom prst="irregularSeal1">
            <a:avLst/>
          </a:prstGeom>
          <a:solidFill>
            <a:srgbClr val="DF7D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3200" dirty="0">
                <a:gradFill>
                  <a:gsLst>
                    <a:gs pos="0">
                      <a:srgbClr val="FFFFFF"/>
                    </a:gs>
                    <a:gs pos="100000">
                      <a:srgbClr val="FFFFFF"/>
                    </a:gs>
                  </a:gsLst>
                  <a:lin ang="5400000" scaled="0"/>
                </a:gradFill>
                <a:latin typeface="+mj-lt"/>
                <a:ea typeface="Segoe UI" pitchFamily="34" charset="0"/>
                <a:cs typeface="Segoe UI" pitchFamily="34" charset="0"/>
              </a:rPr>
              <a:t>Needs to be updated!</a:t>
            </a:r>
          </a:p>
        </p:txBody>
      </p:sp>
      <p:sp>
        <p:nvSpPr>
          <p:cNvPr id="117" name="Título 1">
            <a:extLst>
              <a:ext uri="{FF2B5EF4-FFF2-40B4-BE49-F238E27FC236}">
                <a16:creationId xmlns:a16="http://schemas.microsoft.com/office/drawing/2014/main" id="{09633790-9992-42C3-AE0E-688756DB82AB}"/>
              </a:ext>
            </a:extLst>
          </p:cNvPr>
          <p:cNvSpPr txBox="1">
            <a:spLocks/>
          </p:cNvSpPr>
          <p:nvPr userDrawn="1"/>
        </p:nvSpPr>
        <p:spPr>
          <a:xfrm>
            <a:off x="515097" y="411941"/>
            <a:ext cx="11151917" cy="66642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defTabSz="914400" rtl="0" eaLnBrk="1" latinLnBrk="0" hangingPunct="1">
              <a:lnSpc>
                <a:spcPct val="100000"/>
              </a:lnSpc>
              <a:spcBef>
                <a:spcPct val="0"/>
              </a:spcBef>
              <a:buNone/>
            </a:pPr>
            <a:r>
              <a:rPr lang="es-ES" sz="4400" kern="1200" dirty="0">
                <a:solidFill>
                  <a:srgbClr val="056B70"/>
                </a:solidFill>
                <a:latin typeface="+mj-lt"/>
                <a:ea typeface="+mn-ea"/>
                <a:cs typeface="+mn-cs"/>
              </a:rPr>
              <a:t>WiFi Keys for attendees</a:t>
            </a:r>
          </a:p>
        </p:txBody>
      </p:sp>
      <p:grpSp>
        <p:nvGrpSpPr>
          <p:cNvPr id="120" name="Group 68">
            <a:extLst>
              <a:ext uri="{FF2B5EF4-FFF2-40B4-BE49-F238E27FC236}">
                <a16:creationId xmlns:a16="http://schemas.microsoft.com/office/drawing/2014/main" id="{F7ECBBB9-7D7C-4213-AE6B-563ED975805B}"/>
              </a:ext>
            </a:extLst>
          </p:cNvPr>
          <p:cNvGrpSpPr/>
          <p:nvPr userDrawn="1"/>
        </p:nvGrpSpPr>
        <p:grpSpPr>
          <a:xfrm flipH="1">
            <a:off x="7301088" y="1403718"/>
            <a:ext cx="3033483" cy="4711400"/>
            <a:chOff x="7466013" y="2174875"/>
            <a:chExt cx="2255837" cy="3503613"/>
          </a:xfrm>
        </p:grpSpPr>
        <p:sp>
          <p:nvSpPr>
            <p:cNvPr id="121" name="Freeform 5">
              <a:extLst>
                <a:ext uri="{FF2B5EF4-FFF2-40B4-BE49-F238E27FC236}">
                  <a16:creationId xmlns:a16="http://schemas.microsoft.com/office/drawing/2014/main" id="{DDBF108F-10A3-4408-B012-B7902CEBD643}"/>
                </a:ext>
              </a:extLst>
            </p:cNvPr>
            <p:cNvSpPr>
              <a:spLocks/>
            </p:cNvSpPr>
            <p:nvPr/>
          </p:nvSpPr>
          <p:spPr bwMode="auto">
            <a:xfrm>
              <a:off x="9307513" y="3338513"/>
              <a:ext cx="177800" cy="142875"/>
            </a:xfrm>
            <a:custGeom>
              <a:avLst/>
              <a:gdLst>
                <a:gd name="T0" fmla="*/ 24 w 68"/>
                <a:gd name="T1" fmla="*/ 0 h 55"/>
                <a:gd name="T2" fmla="*/ 46 w 68"/>
                <a:gd name="T3" fmla="*/ 0 h 55"/>
                <a:gd name="T4" fmla="*/ 68 w 68"/>
                <a:gd name="T5" fmla="*/ 15 h 55"/>
                <a:gd name="T6" fmla="*/ 63 w 68"/>
                <a:gd name="T7" fmla="*/ 38 h 55"/>
                <a:gd name="T8" fmla="*/ 28 w 68"/>
                <a:gd name="T9" fmla="*/ 54 h 55"/>
                <a:gd name="T10" fmla="*/ 0 w 68"/>
                <a:gd name="T11" fmla="*/ 46 h 55"/>
                <a:gd name="T12" fmla="*/ 24 w 68"/>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8" h="55">
                  <a:moveTo>
                    <a:pt x="24" y="0"/>
                  </a:moveTo>
                  <a:cubicBezTo>
                    <a:pt x="26" y="0"/>
                    <a:pt x="37" y="0"/>
                    <a:pt x="46" y="0"/>
                  </a:cubicBezTo>
                  <a:cubicBezTo>
                    <a:pt x="55" y="0"/>
                    <a:pt x="68" y="14"/>
                    <a:pt x="68" y="15"/>
                  </a:cubicBezTo>
                  <a:cubicBezTo>
                    <a:pt x="68" y="17"/>
                    <a:pt x="67" y="31"/>
                    <a:pt x="63" y="38"/>
                  </a:cubicBezTo>
                  <a:cubicBezTo>
                    <a:pt x="60" y="45"/>
                    <a:pt x="42" y="55"/>
                    <a:pt x="28" y="54"/>
                  </a:cubicBezTo>
                  <a:cubicBezTo>
                    <a:pt x="15" y="53"/>
                    <a:pt x="0" y="46"/>
                    <a:pt x="0" y="46"/>
                  </a:cubicBezTo>
                  <a:lnTo>
                    <a:pt x="24" y="0"/>
                  </a:ln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6">
              <a:extLst>
                <a:ext uri="{FF2B5EF4-FFF2-40B4-BE49-F238E27FC236}">
                  <a16:creationId xmlns:a16="http://schemas.microsoft.com/office/drawing/2014/main" id="{0CF9B655-E44B-4E2C-8305-20ACEB181757}"/>
                </a:ext>
              </a:extLst>
            </p:cNvPr>
            <p:cNvSpPr>
              <a:spLocks/>
            </p:cNvSpPr>
            <p:nvPr/>
          </p:nvSpPr>
          <p:spPr bwMode="auto">
            <a:xfrm>
              <a:off x="9393238" y="2673350"/>
              <a:ext cx="328612" cy="738188"/>
            </a:xfrm>
            <a:custGeom>
              <a:avLst/>
              <a:gdLst>
                <a:gd name="T0" fmla="*/ 122 w 126"/>
                <a:gd name="T1" fmla="*/ 0 h 284"/>
                <a:gd name="T2" fmla="*/ 0 w 126"/>
                <a:gd name="T3" fmla="*/ 279 h 284"/>
                <a:gd name="T4" fmla="*/ 8 w 126"/>
                <a:gd name="T5" fmla="*/ 284 h 284"/>
                <a:gd name="T6" fmla="*/ 126 w 126"/>
                <a:gd name="T7" fmla="*/ 2 h 284"/>
                <a:gd name="T8" fmla="*/ 122 w 126"/>
                <a:gd name="T9" fmla="*/ 0 h 284"/>
              </a:gdLst>
              <a:ahLst/>
              <a:cxnLst>
                <a:cxn ang="0">
                  <a:pos x="T0" y="T1"/>
                </a:cxn>
                <a:cxn ang="0">
                  <a:pos x="T2" y="T3"/>
                </a:cxn>
                <a:cxn ang="0">
                  <a:pos x="T4" y="T5"/>
                </a:cxn>
                <a:cxn ang="0">
                  <a:pos x="T6" y="T7"/>
                </a:cxn>
                <a:cxn ang="0">
                  <a:pos x="T8" y="T9"/>
                </a:cxn>
              </a:cxnLst>
              <a:rect l="0" t="0" r="r" b="b"/>
              <a:pathLst>
                <a:path w="126" h="284">
                  <a:moveTo>
                    <a:pt x="122" y="0"/>
                  </a:moveTo>
                  <a:cubicBezTo>
                    <a:pt x="116" y="12"/>
                    <a:pt x="0" y="279"/>
                    <a:pt x="0" y="279"/>
                  </a:cubicBezTo>
                  <a:cubicBezTo>
                    <a:pt x="8" y="284"/>
                    <a:pt x="8" y="284"/>
                    <a:pt x="8" y="284"/>
                  </a:cubicBezTo>
                  <a:cubicBezTo>
                    <a:pt x="126" y="2"/>
                    <a:pt x="126" y="2"/>
                    <a:pt x="126" y="2"/>
                  </a:cubicBezTo>
                  <a:lnTo>
                    <a:pt x="122"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7">
              <a:extLst>
                <a:ext uri="{FF2B5EF4-FFF2-40B4-BE49-F238E27FC236}">
                  <a16:creationId xmlns:a16="http://schemas.microsoft.com/office/drawing/2014/main" id="{EA2A2D10-F99A-418B-B206-B4DD3D7D5213}"/>
                </a:ext>
              </a:extLst>
            </p:cNvPr>
            <p:cNvSpPr>
              <a:spLocks/>
            </p:cNvSpPr>
            <p:nvPr/>
          </p:nvSpPr>
          <p:spPr bwMode="auto">
            <a:xfrm>
              <a:off x="9453563" y="3276600"/>
              <a:ext cx="60325" cy="134938"/>
            </a:xfrm>
            <a:custGeom>
              <a:avLst/>
              <a:gdLst>
                <a:gd name="T0" fmla="*/ 21 w 23"/>
                <a:gd name="T1" fmla="*/ 30 h 52"/>
                <a:gd name="T2" fmla="*/ 7 w 23"/>
                <a:gd name="T3" fmla="*/ 1 h 52"/>
                <a:gd name="T4" fmla="*/ 8 w 23"/>
                <a:gd name="T5" fmla="*/ 36 h 52"/>
                <a:gd name="T6" fmla="*/ 20 w 23"/>
                <a:gd name="T7" fmla="*/ 46 h 52"/>
                <a:gd name="T8" fmla="*/ 21 w 23"/>
                <a:gd name="T9" fmla="*/ 30 h 52"/>
              </a:gdLst>
              <a:ahLst/>
              <a:cxnLst>
                <a:cxn ang="0">
                  <a:pos x="T0" y="T1"/>
                </a:cxn>
                <a:cxn ang="0">
                  <a:pos x="T2" y="T3"/>
                </a:cxn>
                <a:cxn ang="0">
                  <a:pos x="T4" y="T5"/>
                </a:cxn>
                <a:cxn ang="0">
                  <a:pos x="T6" y="T7"/>
                </a:cxn>
                <a:cxn ang="0">
                  <a:pos x="T8" y="T9"/>
                </a:cxn>
              </a:cxnLst>
              <a:rect l="0" t="0" r="r" b="b"/>
              <a:pathLst>
                <a:path w="23" h="52">
                  <a:moveTo>
                    <a:pt x="21" y="30"/>
                  </a:moveTo>
                  <a:cubicBezTo>
                    <a:pt x="19" y="22"/>
                    <a:pt x="14" y="0"/>
                    <a:pt x="7" y="1"/>
                  </a:cubicBezTo>
                  <a:cubicBezTo>
                    <a:pt x="0" y="2"/>
                    <a:pt x="3" y="23"/>
                    <a:pt x="8" y="36"/>
                  </a:cubicBezTo>
                  <a:cubicBezTo>
                    <a:pt x="12" y="49"/>
                    <a:pt x="17" y="52"/>
                    <a:pt x="20" y="46"/>
                  </a:cubicBezTo>
                  <a:cubicBezTo>
                    <a:pt x="23" y="39"/>
                    <a:pt x="21" y="30"/>
                    <a:pt x="21" y="30"/>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8">
              <a:extLst>
                <a:ext uri="{FF2B5EF4-FFF2-40B4-BE49-F238E27FC236}">
                  <a16:creationId xmlns:a16="http://schemas.microsoft.com/office/drawing/2014/main" id="{2C0D5747-2578-4DE7-939D-D136DD0C7FDA}"/>
                </a:ext>
              </a:extLst>
            </p:cNvPr>
            <p:cNvSpPr>
              <a:spLocks/>
            </p:cNvSpPr>
            <p:nvPr/>
          </p:nvSpPr>
          <p:spPr bwMode="auto">
            <a:xfrm>
              <a:off x="9299575" y="3249613"/>
              <a:ext cx="169862" cy="211138"/>
            </a:xfrm>
            <a:custGeom>
              <a:avLst/>
              <a:gdLst>
                <a:gd name="T0" fmla="*/ 0 w 65"/>
                <a:gd name="T1" fmla="*/ 81 h 81"/>
                <a:gd name="T2" fmla="*/ 19 w 65"/>
                <a:gd name="T3" fmla="*/ 27 h 81"/>
                <a:gd name="T4" fmla="*/ 60 w 65"/>
                <a:gd name="T5" fmla="*/ 10 h 81"/>
                <a:gd name="T6" fmla="*/ 34 w 65"/>
                <a:gd name="T7" fmla="*/ 36 h 81"/>
                <a:gd name="T8" fmla="*/ 33 w 65"/>
                <a:gd name="T9" fmla="*/ 55 h 81"/>
                <a:gd name="T10" fmla="*/ 0 w 65"/>
                <a:gd name="T11" fmla="*/ 81 h 81"/>
              </a:gdLst>
              <a:ahLst/>
              <a:cxnLst>
                <a:cxn ang="0">
                  <a:pos x="T0" y="T1"/>
                </a:cxn>
                <a:cxn ang="0">
                  <a:pos x="T2" y="T3"/>
                </a:cxn>
                <a:cxn ang="0">
                  <a:pos x="T4" y="T5"/>
                </a:cxn>
                <a:cxn ang="0">
                  <a:pos x="T6" y="T7"/>
                </a:cxn>
                <a:cxn ang="0">
                  <a:pos x="T8" y="T9"/>
                </a:cxn>
                <a:cxn ang="0">
                  <a:pos x="T10" y="T11"/>
                </a:cxn>
              </a:cxnLst>
              <a:rect l="0" t="0" r="r" b="b"/>
              <a:pathLst>
                <a:path w="65" h="81">
                  <a:moveTo>
                    <a:pt x="0" y="81"/>
                  </a:moveTo>
                  <a:cubicBezTo>
                    <a:pt x="3" y="69"/>
                    <a:pt x="19" y="27"/>
                    <a:pt x="19" y="27"/>
                  </a:cubicBezTo>
                  <a:cubicBezTo>
                    <a:pt x="19" y="27"/>
                    <a:pt x="55" y="0"/>
                    <a:pt x="60" y="10"/>
                  </a:cubicBezTo>
                  <a:cubicBezTo>
                    <a:pt x="65" y="20"/>
                    <a:pt x="34" y="36"/>
                    <a:pt x="34" y="36"/>
                  </a:cubicBezTo>
                  <a:cubicBezTo>
                    <a:pt x="34" y="36"/>
                    <a:pt x="36" y="43"/>
                    <a:pt x="33" y="55"/>
                  </a:cubicBezTo>
                  <a:cubicBezTo>
                    <a:pt x="30" y="68"/>
                    <a:pt x="0" y="81"/>
                    <a:pt x="0" y="81"/>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9">
              <a:extLst>
                <a:ext uri="{FF2B5EF4-FFF2-40B4-BE49-F238E27FC236}">
                  <a16:creationId xmlns:a16="http://schemas.microsoft.com/office/drawing/2014/main" id="{179A95B3-B8A8-446B-9FCB-11CD805D0187}"/>
                </a:ext>
              </a:extLst>
            </p:cNvPr>
            <p:cNvSpPr>
              <a:spLocks/>
            </p:cNvSpPr>
            <p:nvPr/>
          </p:nvSpPr>
          <p:spPr bwMode="auto">
            <a:xfrm>
              <a:off x="9364663" y="3281363"/>
              <a:ext cx="96837" cy="146050"/>
            </a:xfrm>
            <a:custGeom>
              <a:avLst/>
              <a:gdLst>
                <a:gd name="T0" fmla="*/ 36 w 37"/>
                <a:gd name="T1" fmla="*/ 0 h 56"/>
                <a:gd name="T2" fmla="*/ 9 w 37"/>
                <a:gd name="T3" fmla="*/ 24 h 56"/>
                <a:gd name="T4" fmla="*/ 10 w 37"/>
                <a:gd name="T5" fmla="*/ 44 h 56"/>
                <a:gd name="T6" fmla="*/ 4 w 37"/>
                <a:gd name="T7" fmla="*/ 38 h 56"/>
                <a:gd name="T8" fmla="*/ 4 w 37"/>
                <a:gd name="T9" fmla="*/ 18 h 56"/>
                <a:gd name="T10" fmla="*/ 36 w 37"/>
                <a:gd name="T11" fmla="*/ 0 h 56"/>
              </a:gdLst>
              <a:ahLst/>
              <a:cxnLst>
                <a:cxn ang="0">
                  <a:pos x="T0" y="T1"/>
                </a:cxn>
                <a:cxn ang="0">
                  <a:pos x="T2" y="T3"/>
                </a:cxn>
                <a:cxn ang="0">
                  <a:pos x="T4" y="T5"/>
                </a:cxn>
                <a:cxn ang="0">
                  <a:pos x="T6" y="T7"/>
                </a:cxn>
                <a:cxn ang="0">
                  <a:pos x="T8" y="T9"/>
                </a:cxn>
                <a:cxn ang="0">
                  <a:pos x="T10" y="T11"/>
                </a:cxn>
              </a:cxnLst>
              <a:rect l="0" t="0" r="r" b="b"/>
              <a:pathLst>
                <a:path w="37" h="56">
                  <a:moveTo>
                    <a:pt x="36" y="0"/>
                  </a:moveTo>
                  <a:cubicBezTo>
                    <a:pt x="37" y="10"/>
                    <a:pt x="9" y="24"/>
                    <a:pt x="9" y="24"/>
                  </a:cubicBezTo>
                  <a:cubicBezTo>
                    <a:pt x="9" y="24"/>
                    <a:pt x="12" y="35"/>
                    <a:pt x="10" y="44"/>
                  </a:cubicBezTo>
                  <a:cubicBezTo>
                    <a:pt x="7" y="54"/>
                    <a:pt x="0" y="56"/>
                    <a:pt x="4" y="38"/>
                  </a:cubicBezTo>
                  <a:cubicBezTo>
                    <a:pt x="6" y="29"/>
                    <a:pt x="4" y="18"/>
                    <a:pt x="4" y="18"/>
                  </a:cubicBezTo>
                  <a:cubicBezTo>
                    <a:pt x="21" y="13"/>
                    <a:pt x="23" y="11"/>
                    <a:pt x="36" y="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0">
              <a:extLst>
                <a:ext uri="{FF2B5EF4-FFF2-40B4-BE49-F238E27FC236}">
                  <a16:creationId xmlns:a16="http://schemas.microsoft.com/office/drawing/2014/main" id="{1C2D3A39-9F18-4EE5-A8E6-026B383A428C}"/>
                </a:ext>
              </a:extLst>
            </p:cNvPr>
            <p:cNvSpPr>
              <a:spLocks/>
            </p:cNvSpPr>
            <p:nvPr/>
          </p:nvSpPr>
          <p:spPr bwMode="auto">
            <a:xfrm>
              <a:off x="9456738" y="3278188"/>
              <a:ext cx="33337" cy="101600"/>
            </a:xfrm>
            <a:custGeom>
              <a:avLst/>
              <a:gdLst>
                <a:gd name="T0" fmla="*/ 12 w 13"/>
                <a:gd name="T1" fmla="*/ 34 h 39"/>
                <a:gd name="T2" fmla="*/ 9 w 13"/>
                <a:gd name="T3" fmla="*/ 1 h 39"/>
                <a:gd name="T4" fmla="*/ 6 w 13"/>
                <a:gd name="T5" fmla="*/ 0 h 39"/>
                <a:gd name="T6" fmla="*/ 6 w 13"/>
                <a:gd name="T7" fmla="*/ 32 h 39"/>
                <a:gd name="T8" fmla="*/ 7 w 13"/>
                <a:gd name="T9" fmla="*/ 35 h 39"/>
                <a:gd name="T10" fmla="*/ 9 w 13"/>
                <a:gd name="T11" fmla="*/ 36 h 39"/>
                <a:gd name="T12" fmla="*/ 10 w 13"/>
                <a:gd name="T13" fmla="*/ 37 h 39"/>
                <a:gd name="T14" fmla="*/ 13 w 13"/>
                <a:gd name="T15" fmla="*/ 39 h 39"/>
                <a:gd name="T16" fmla="*/ 12 w 13"/>
                <a:gd name="T1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39">
                  <a:moveTo>
                    <a:pt x="12" y="34"/>
                  </a:moveTo>
                  <a:cubicBezTo>
                    <a:pt x="8" y="23"/>
                    <a:pt x="5" y="6"/>
                    <a:pt x="9" y="1"/>
                  </a:cubicBezTo>
                  <a:cubicBezTo>
                    <a:pt x="8" y="0"/>
                    <a:pt x="7" y="0"/>
                    <a:pt x="6" y="0"/>
                  </a:cubicBezTo>
                  <a:cubicBezTo>
                    <a:pt x="0" y="1"/>
                    <a:pt x="2" y="20"/>
                    <a:pt x="6" y="32"/>
                  </a:cubicBezTo>
                  <a:cubicBezTo>
                    <a:pt x="6" y="33"/>
                    <a:pt x="6" y="34"/>
                    <a:pt x="7" y="35"/>
                  </a:cubicBezTo>
                  <a:cubicBezTo>
                    <a:pt x="8" y="35"/>
                    <a:pt x="9" y="36"/>
                    <a:pt x="9" y="36"/>
                  </a:cubicBezTo>
                  <a:cubicBezTo>
                    <a:pt x="9" y="36"/>
                    <a:pt x="10" y="36"/>
                    <a:pt x="10" y="37"/>
                  </a:cubicBezTo>
                  <a:cubicBezTo>
                    <a:pt x="11" y="37"/>
                    <a:pt x="12" y="38"/>
                    <a:pt x="13" y="39"/>
                  </a:cubicBezTo>
                  <a:cubicBezTo>
                    <a:pt x="13" y="38"/>
                    <a:pt x="12" y="36"/>
                    <a:pt x="12" y="34"/>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
              <a:extLst>
                <a:ext uri="{FF2B5EF4-FFF2-40B4-BE49-F238E27FC236}">
                  <a16:creationId xmlns:a16="http://schemas.microsoft.com/office/drawing/2014/main" id="{4699740E-A3B1-4491-9BA8-C7CFC11420F3}"/>
                </a:ext>
              </a:extLst>
            </p:cNvPr>
            <p:cNvSpPr>
              <a:spLocks/>
            </p:cNvSpPr>
            <p:nvPr/>
          </p:nvSpPr>
          <p:spPr bwMode="auto">
            <a:xfrm>
              <a:off x="9396413" y="3330575"/>
              <a:ext cx="109537" cy="88900"/>
            </a:xfrm>
            <a:custGeom>
              <a:avLst/>
              <a:gdLst>
                <a:gd name="T0" fmla="*/ 33 w 42"/>
                <a:gd name="T1" fmla="*/ 15 h 34"/>
                <a:gd name="T2" fmla="*/ 5 w 42"/>
                <a:gd name="T3" fmla="*/ 6 h 34"/>
                <a:gd name="T4" fmla="*/ 25 w 42"/>
                <a:gd name="T5" fmla="*/ 29 h 34"/>
                <a:gd name="T6" fmla="*/ 41 w 42"/>
                <a:gd name="T7" fmla="*/ 26 h 34"/>
                <a:gd name="T8" fmla="*/ 33 w 42"/>
                <a:gd name="T9" fmla="*/ 15 h 34"/>
              </a:gdLst>
              <a:ahLst/>
              <a:cxnLst>
                <a:cxn ang="0">
                  <a:pos x="T0" y="T1"/>
                </a:cxn>
                <a:cxn ang="0">
                  <a:pos x="T2" y="T3"/>
                </a:cxn>
                <a:cxn ang="0">
                  <a:pos x="T4" y="T5"/>
                </a:cxn>
                <a:cxn ang="0">
                  <a:pos x="T6" y="T7"/>
                </a:cxn>
                <a:cxn ang="0">
                  <a:pos x="T8" y="T9"/>
                </a:cxn>
              </a:cxnLst>
              <a:rect l="0" t="0" r="r" b="b"/>
              <a:pathLst>
                <a:path w="42" h="34">
                  <a:moveTo>
                    <a:pt x="33" y="15"/>
                  </a:moveTo>
                  <a:cubicBezTo>
                    <a:pt x="27" y="11"/>
                    <a:pt x="10" y="0"/>
                    <a:pt x="5" y="6"/>
                  </a:cubicBezTo>
                  <a:cubicBezTo>
                    <a:pt x="0" y="12"/>
                    <a:pt x="14" y="24"/>
                    <a:pt x="25" y="29"/>
                  </a:cubicBezTo>
                  <a:cubicBezTo>
                    <a:pt x="36" y="34"/>
                    <a:pt x="42" y="33"/>
                    <a:pt x="41" y="26"/>
                  </a:cubicBezTo>
                  <a:cubicBezTo>
                    <a:pt x="40" y="19"/>
                    <a:pt x="33" y="15"/>
                    <a:pt x="33" y="15"/>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2">
              <a:extLst>
                <a:ext uri="{FF2B5EF4-FFF2-40B4-BE49-F238E27FC236}">
                  <a16:creationId xmlns:a16="http://schemas.microsoft.com/office/drawing/2014/main" id="{2B1D48E4-B7C0-4842-871D-9EDA5CC0C7C1}"/>
                </a:ext>
              </a:extLst>
            </p:cNvPr>
            <p:cNvSpPr>
              <a:spLocks/>
            </p:cNvSpPr>
            <p:nvPr/>
          </p:nvSpPr>
          <p:spPr bwMode="auto">
            <a:xfrm>
              <a:off x="9398000" y="3343275"/>
              <a:ext cx="104775" cy="73025"/>
            </a:xfrm>
            <a:custGeom>
              <a:avLst/>
              <a:gdLst>
                <a:gd name="T0" fmla="*/ 27 w 40"/>
                <a:gd name="T1" fmla="*/ 20 h 28"/>
                <a:gd name="T2" fmla="*/ 6 w 40"/>
                <a:gd name="T3" fmla="*/ 0 h 28"/>
                <a:gd name="T4" fmla="*/ 4 w 40"/>
                <a:gd name="T5" fmla="*/ 1 h 28"/>
                <a:gd name="T6" fmla="*/ 12 w 40"/>
                <a:gd name="T7" fmla="*/ 17 h 28"/>
                <a:gd name="T8" fmla="*/ 23 w 40"/>
                <a:gd name="T9" fmla="*/ 23 h 28"/>
                <a:gd name="T10" fmla="*/ 24 w 40"/>
                <a:gd name="T11" fmla="*/ 24 h 28"/>
                <a:gd name="T12" fmla="*/ 28 w 40"/>
                <a:gd name="T13" fmla="*/ 25 h 28"/>
                <a:gd name="T14" fmla="*/ 40 w 40"/>
                <a:gd name="T15" fmla="*/ 23 h 28"/>
                <a:gd name="T16" fmla="*/ 30 w 40"/>
                <a:gd name="T17" fmla="*/ 21 h 28"/>
                <a:gd name="T18" fmla="*/ 27 w 40"/>
                <a:gd name="T19"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28">
                  <a:moveTo>
                    <a:pt x="27" y="20"/>
                  </a:moveTo>
                  <a:cubicBezTo>
                    <a:pt x="18" y="15"/>
                    <a:pt x="6" y="6"/>
                    <a:pt x="6" y="0"/>
                  </a:cubicBezTo>
                  <a:cubicBezTo>
                    <a:pt x="5" y="0"/>
                    <a:pt x="4" y="1"/>
                    <a:pt x="4" y="1"/>
                  </a:cubicBezTo>
                  <a:cubicBezTo>
                    <a:pt x="0" y="5"/>
                    <a:pt x="5" y="12"/>
                    <a:pt x="12" y="17"/>
                  </a:cubicBezTo>
                  <a:cubicBezTo>
                    <a:pt x="16" y="19"/>
                    <a:pt x="19" y="22"/>
                    <a:pt x="23" y="23"/>
                  </a:cubicBezTo>
                  <a:cubicBezTo>
                    <a:pt x="23" y="23"/>
                    <a:pt x="23" y="24"/>
                    <a:pt x="24" y="24"/>
                  </a:cubicBezTo>
                  <a:cubicBezTo>
                    <a:pt x="25" y="24"/>
                    <a:pt x="27" y="25"/>
                    <a:pt x="28" y="25"/>
                  </a:cubicBezTo>
                  <a:cubicBezTo>
                    <a:pt x="35" y="28"/>
                    <a:pt x="40" y="27"/>
                    <a:pt x="40" y="23"/>
                  </a:cubicBezTo>
                  <a:cubicBezTo>
                    <a:pt x="38" y="23"/>
                    <a:pt x="34" y="23"/>
                    <a:pt x="30" y="21"/>
                  </a:cubicBezTo>
                  <a:cubicBezTo>
                    <a:pt x="29" y="21"/>
                    <a:pt x="28" y="20"/>
                    <a:pt x="27"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13">
              <a:extLst>
                <a:ext uri="{FF2B5EF4-FFF2-40B4-BE49-F238E27FC236}">
                  <a16:creationId xmlns:a16="http://schemas.microsoft.com/office/drawing/2014/main" id="{55B906CE-F326-4E0D-8BBB-896A509A1895}"/>
                </a:ext>
              </a:extLst>
            </p:cNvPr>
            <p:cNvSpPr>
              <a:spLocks/>
            </p:cNvSpPr>
            <p:nvPr/>
          </p:nvSpPr>
          <p:spPr bwMode="auto">
            <a:xfrm>
              <a:off x="9372600" y="3355975"/>
              <a:ext cx="109537" cy="85725"/>
            </a:xfrm>
            <a:custGeom>
              <a:avLst/>
              <a:gdLst>
                <a:gd name="T0" fmla="*/ 34 w 42"/>
                <a:gd name="T1" fmla="*/ 14 h 33"/>
                <a:gd name="T2" fmla="*/ 5 w 42"/>
                <a:gd name="T3" fmla="*/ 6 h 33"/>
                <a:gd name="T4" fmla="*/ 25 w 42"/>
                <a:gd name="T5" fmla="*/ 28 h 33"/>
                <a:gd name="T6" fmla="*/ 41 w 42"/>
                <a:gd name="T7" fmla="*/ 26 h 33"/>
                <a:gd name="T8" fmla="*/ 34 w 42"/>
                <a:gd name="T9" fmla="*/ 14 h 33"/>
              </a:gdLst>
              <a:ahLst/>
              <a:cxnLst>
                <a:cxn ang="0">
                  <a:pos x="T0" y="T1"/>
                </a:cxn>
                <a:cxn ang="0">
                  <a:pos x="T2" y="T3"/>
                </a:cxn>
                <a:cxn ang="0">
                  <a:pos x="T4" y="T5"/>
                </a:cxn>
                <a:cxn ang="0">
                  <a:pos x="T6" y="T7"/>
                </a:cxn>
                <a:cxn ang="0">
                  <a:pos x="T8" y="T9"/>
                </a:cxn>
              </a:cxnLst>
              <a:rect l="0" t="0" r="r" b="b"/>
              <a:pathLst>
                <a:path w="42" h="33">
                  <a:moveTo>
                    <a:pt x="34" y="14"/>
                  </a:moveTo>
                  <a:cubicBezTo>
                    <a:pt x="27" y="11"/>
                    <a:pt x="10" y="0"/>
                    <a:pt x="5" y="6"/>
                  </a:cubicBezTo>
                  <a:cubicBezTo>
                    <a:pt x="0" y="12"/>
                    <a:pt x="14" y="23"/>
                    <a:pt x="25" y="28"/>
                  </a:cubicBezTo>
                  <a:cubicBezTo>
                    <a:pt x="36" y="33"/>
                    <a:pt x="42" y="32"/>
                    <a:pt x="41" y="26"/>
                  </a:cubicBezTo>
                  <a:cubicBezTo>
                    <a:pt x="41" y="19"/>
                    <a:pt x="34" y="14"/>
                    <a:pt x="34" y="1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14">
              <a:extLst>
                <a:ext uri="{FF2B5EF4-FFF2-40B4-BE49-F238E27FC236}">
                  <a16:creationId xmlns:a16="http://schemas.microsoft.com/office/drawing/2014/main" id="{0C1F0BE3-79A6-456A-AECE-8AFF45D18362}"/>
                </a:ext>
              </a:extLst>
            </p:cNvPr>
            <p:cNvSpPr>
              <a:spLocks/>
            </p:cNvSpPr>
            <p:nvPr/>
          </p:nvSpPr>
          <p:spPr bwMode="auto">
            <a:xfrm>
              <a:off x="9377363" y="3367088"/>
              <a:ext cx="101600" cy="74613"/>
            </a:xfrm>
            <a:custGeom>
              <a:avLst/>
              <a:gdLst>
                <a:gd name="T0" fmla="*/ 27 w 39"/>
                <a:gd name="T1" fmla="*/ 20 h 29"/>
                <a:gd name="T2" fmla="*/ 6 w 39"/>
                <a:gd name="T3" fmla="*/ 0 h 29"/>
                <a:gd name="T4" fmla="*/ 3 w 39"/>
                <a:gd name="T5" fmla="*/ 2 h 29"/>
                <a:gd name="T6" fmla="*/ 12 w 39"/>
                <a:gd name="T7" fmla="*/ 18 h 29"/>
                <a:gd name="T8" fmla="*/ 22 w 39"/>
                <a:gd name="T9" fmla="*/ 24 h 29"/>
                <a:gd name="T10" fmla="*/ 23 w 39"/>
                <a:gd name="T11" fmla="*/ 24 h 29"/>
                <a:gd name="T12" fmla="*/ 27 w 39"/>
                <a:gd name="T13" fmla="*/ 26 h 29"/>
                <a:gd name="T14" fmla="*/ 39 w 39"/>
                <a:gd name="T15" fmla="*/ 23 h 29"/>
                <a:gd name="T16" fmla="*/ 29 w 39"/>
                <a:gd name="T17" fmla="*/ 22 h 29"/>
                <a:gd name="T18" fmla="*/ 27 w 39"/>
                <a:gd name="T19"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29">
                  <a:moveTo>
                    <a:pt x="27" y="20"/>
                  </a:moveTo>
                  <a:cubicBezTo>
                    <a:pt x="17" y="16"/>
                    <a:pt x="5" y="7"/>
                    <a:pt x="6" y="0"/>
                  </a:cubicBezTo>
                  <a:cubicBezTo>
                    <a:pt x="5" y="1"/>
                    <a:pt x="4" y="1"/>
                    <a:pt x="3" y="2"/>
                  </a:cubicBezTo>
                  <a:cubicBezTo>
                    <a:pt x="0" y="6"/>
                    <a:pt x="5" y="12"/>
                    <a:pt x="12" y="18"/>
                  </a:cubicBezTo>
                  <a:cubicBezTo>
                    <a:pt x="15" y="20"/>
                    <a:pt x="19" y="22"/>
                    <a:pt x="22" y="24"/>
                  </a:cubicBezTo>
                  <a:cubicBezTo>
                    <a:pt x="22" y="24"/>
                    <a:pt x="23" y="24"/>
                    <a:pt x="23" y="24"/>
                  </a:cubicBezTo>
                  <a:cubicBezTo>
                    <a:pt x="24" y="25"/>
                    <a:pt x="26" y="26"/>
                    <a:pt x="27" y="26"/>
                  </a:cubicBezTo>
                  <a:cubicBezTo>
                    <a:pt x="35" y="29"/>
                    <a:pt x="39" y="28"/>
                    <a:pt x="39" y="23"/>
                  </a:cubicBezTo>
                  <a:cubicBezTo>
                    <a:pt x="37" y="24"/>
                    <a:pt x="34" y="23"/>
                    <a:pt x="29" y="22"/>
                  </a:cubicBezTo>
                  <a:cubicBezTo>
                    <a:pt x="28" y="21"/>
                    <a:pt x="28" y="21"/>
                    <a:pt x="27"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15">
              <a:extLst>
                <a:ext uri="{FF2B5EF4-FFF2-40B4-BE49-F238E27FC236}">
                  <a16:creationId xmlns:a16="http://schemas.microsoft.com/office/drawing/2014/main" id="{BF4C70CA-F345-4D77-8E15-334936AAD438}"/>
                </a:ext>
              </a:extLst>
            </p:cNvPr>
            <p:cNvSpPr>
              <a:spLocks/>
            </p:cNvSpPr>
            <p:nvPr/>
          </p:nvSpPr>
          <p:spPr bwMode="auto">
            <a:xfrm>
              <a:off x="9351963" y="3384550"/>
              <a:ext cx="109537" cy="85725"/>
            </a:xfrm>
            <a:custGeom>
              <a:avLst/>
              <a:gdLst>
                <a:gd name="T0" fmla="*/ 34 w 42"/>
                <a:gd name="T1" fmla="*/ 14 h 33"/>
                <a:gd name="T2" fmla="*/ 5 w 42"/>
                <a:gd name="T3" fmla="*/ 6 h 33"/>
                <a:gd name="T4" fmla="*/ 25 w 42"/>
                <a:gd name="T5" fmla="*/ 28 h 33"/>
                <a:gd name="T6" fmla="*/ 41 w 42"/>
                <a:gd name="T7" fmla="*/ 25 h 33"/>
                <a:gd name="T8" fmla="*/ 34 w 42"/>
                <a:gd name="T9" fmla="*/ 14 h 33"/>
              </a:gdLst>
              <a:ahLst/>
              <a:cxnLst>
                <a:cxn ang="0">
                  <a:pos x="T0" y="T1"/>
                </a:cxn>
                <a:cxn ang="0">
                  <a:pos x="T2" y="T3"/>
                </a:cxn>
                <a:cxn ang="0">
                  <a:pos x="T4" y="T5"/>
                </a:cxn>
                <a:cxn ang="0">
                  <a:pos x="T6" y="T7"/>
                </a:cxn>
                <a:cxn ang="0">
                  <a:pos x="T8" y="T9"/>
                </a:cxn>
              </a:cxnLst>
              <a:rect l="0" t="0" r="r" b="b"/>
              <a:pathLst>
                <a:path w="42" h="33">
                  <a:moveTo>
                    <a:pt x="34" y="14"/>
                  </a:moveTo>
                  <a:cubicBezTo>
                    <a:pt x="27" y="11"/>
                    <a:pt x="10" y="0"/>
                    <a:pt x="5" y="6"/>
                  </a:cubicBezTo>
                  <a:cubicBezTo>
                    <a:pt x="0" y="12"/>
                    <a:pt x="14" y="23"/>
                    <a:pt x="25" y="28"/>
                  </a:cubicBezTo>
                  <a:cubicBezTo>
                    <a:pt x="36" y="33"/>
                    <a:pt x="42" y="32"/>
                    <a:pt x="41" y="25"/>
                  </a:cubicBezTo>
                  <a:cubicBezTo>
                    <a:pt x="41" y="19"/>
                    <a:pt x="34" y="14"/>
                    <a:pt x="34" y="1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6">
              <a:extLst>
                <a:ext uri="{FF2B5EF4-FFF2-40B4-BE49-F238E27FC236}">
                  <a16:creationId xmlns:a16="http://schemas.microsoft.com/office/drawing/2014/main" id="{15F14BA3-C5BC-423C-804E-CABA2C4FA177}"/>
                </a:ext>
              </a:extLst>
            </p:cNvPr>
            <p:cNvSpPr>
              <a:spLocks/>
            </p:cNvSpPr>
            <p:nvPr/>
          </p:nvSpPr>
          <p:spPr bwMode="auto">
            <a:xfrm>
              <a:off x="9348788" y="3395663"/>
              <a:ext cx="109537" cy="74613"/>
            </a:xfrm>
            <a:custGeom>
              <a:avLst/>
              <a:gdLst>
                <a:gd name="T0" fmla="*/ 30 w 42"/>
                <a:gd name="T1" fmla="*/ 20 h 29"/>
                <a:gd name="T2" fmla="*/ 9 w 42"/>
                <a:gd name="T3" fmla="*/ 0 h 29"/>
                <a:gd name="T4" fmla="*/ 6 w 42"/>
                <a:gd name="T5" fmla="*/ 2 h 29"/>
                <a:gd name="T6" fmla="*/ 25 w 42"/>
                <a:gd name="T7" fmla="*/ 24 h 29"/>
                <a:gd name="T8" fmla="*/ 26 w 42"/>
                <a:gd name="T9" fmla="*/ 24 h 29"/>
                <a:gd name="T10" fmla="*/ 30 w 42"/>
                <a:gd name="T11" fmla="*/ 26 h 29"/>
                <a:gd name="T12" fmla="*/ 42 w 42"/>
                <a:gd name="T13" fmla="*/ 23 h 29"/>
                <a:gd name="T14" fmla="*/ 32 w 42"/>
                <a:gd name="T15" fmla="*/ 21 h 29"/>
                <a:gd name="T16" fmla="*/ 30 w 42"/>
                <a:gd name="T17"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9">
                  <a:moveTo>
                    <a:pt x="30" y="20"/>
                  </a:moveTo>
                  <a:cubicBezTo>
                    <a:pt x="20" y="16"/>
                    <a:pt x="8" y="6"/>
                    <a:pt x="9" y="0"/>
                  </a:cubicBezTo>
                  <a:cubicBezTo>
                    <a:pt x="8" y="1"/>
                    <a:pt x="7" y="1"/>
                    <a:pt x="6" y="2"/>
                  </a:cubicBezTo>
                  <a:cubicBezTo>
                    <a:pt x="0" y="9"/>
                    <a:pt x="20" y="21"/>
                    <a:pt x="25" y="24"/>
                  </a:cubicBezTo>
                  <a:cubicBezTo>
                    <a:pt x="25" y="24"/>
                    <a:pt x="26" y="24"/>
                    <a:pt x="26" y="24"/>
                  </a:cubicBezTo>
                  <a:cubicBezTo>
                    <a:pt x="27" y="25"/>
                    <a:pt x="29" y="25"/>
                    <a:pt x="30" y="26"/>
                  </a:cubicBezTo>
                  <a:cubicBezTo>
                    <a:pt x="37" y="29"/>
                    <a:pt x="42" y="28"/>
                    <a:pt x="42" y="23"/>
                  </a:cubicBezTo>
                  <a:cubicBezTo>
                    <a:pt x="40" y="24"/>
                    <a:pt x="37" y="23"/>
                    <a:pt x="32" y="21"/>
                  </a:cubicBezTo>
                  <a:cubicBezTo>
                    <a:pt x="31" y="21"/>
                    <a:pt x="30" y="21"/>
                    <a:pt x="30"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17">
              <a:extLst>
                <a:ext uri="{FF2B5EF4-FFF2-40B4-BE49-F238E27FC236}">
                  <a16:creationId xmlns:a16="http://schemas.microsoft.com/office/drawing/2014/main" id="{9131B62A-06BA-4584-82B9-94F754B7ED8D}"/>
                </a:ext>
              </a:extLst>
            </p:cNvPr>
            <p:cNvSpPr>
              <a:spLocks/>
            </p:cNvSpPr>
            <p:nvPr/>
          </p:nvSpPr>
          <p:spPr bwMode="auto">
            <a:xfrm>
              <a:off x="8064500" y="4297363"/>
              <a:ext cx="684212" cy="1298575"/>
            </a:xfrm>
            <a:custGeom>
              <a:avLst/>
              <a:gdLst>
                <a:gd name="T0" fmla="*/ 23 w 263"/>
                <a:gd name="T1" fmla="*/ 0 h 500"/>
                <a:gd name="T2" fmla="*/ 0 w 263"/>
                <a:gd name="T3" fmla="*/ 498 h 500"/>
                <a:gd name="T4" fmla="*/ 30 w 263"/>
                <a:gd name="T5" fmla="*/ 499 h 500"/>
                <a:gd name="T6" fmla="*/ 155 w 263"/>
                <a:gd name="T7" fmla="*/ 133 h 500"/>
                <a:gd name="T8" fmla="*/ 161 w 263"/>
                <a:gd name="T9" fmla="*/ 500 h 500"/>
                <a:gd name="T10" fmla="*/ 198 w 263"/>
                <a:gd name="T11" fmla="*/ 497 h 500"/>
                <a:gd name="T12" fmla="*/ 260 w 263"/>
                <a:gd name="T13" fmla="*/ 133 h 500"/>
                <a:gd name="T14" fmla="*/ 247 w 263"/>
                <a:gd name="T15" fmla="*/ 7 h 500"/>
                <a:gd name="T16" fmla="*/ 23 w 263"/>
                <a:gd name="T17"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500">
                  <a:moveTo>
                    <a:pt x="23" y="0"/>
                  </a:moveTo>
                  <a:cubicBezTo>
                    <a:pt x="25" y="155"/>
                    <a:pt x="34" y="347"/>
                    <a:pt x="0" y="498"/>
                  </a:cubicBezTo>
                  <a:cubicBezTo>
                    <a:pt x="30" y="499"/>
                    <a:pt x="30" y="499"/>
                    <a:pt x="30" y="499"/>
                  </a:cubicBezTo>
                  <a:cubicBezTo>
                    <a:pt x="75" y="382"/>
                    <a:pt x="136" y="125"/>
                    <a:pt x="155" y="133"/>
                  </a:cubicBezTo>
                  <a:cubicBezTo>
                    <a:pt x="165" y="120"/>
                    <a:pt x="193" y="246"/>
                    <a:pt x="161" y="500"/>
                  </a:cubicBezTo>
                  <a:cubicBezTo>
                    <a:pt x="198" y="497"/>
                    <a:pt x="198" y="497"/>
                    <a:pt x="198" y="497"/>
                  </a:cubicBezTo>
                  <a:cubicBezTo>
                    <a:pt x="198" y="497"/>
                    <a:pt x="257" y="237"/>
                    <a:pt x="260" y="133"/>
                  </a:cubicBezTo>
                  <a:cubicBezTo>
                    <a:pt x="263" y="30"/>
                    <a:pt x="247" y="7"/>
                    <a:pt x="247" y="7"/>
                  </a:cubicBezTo>
                  <a:lnTo>
                    <a:pt x="23"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8">
              <a:extLst>
                <a:ext uri="{FF2B5EF4-FFF2-40B4-BE49-F238E27FC236}">
                  <a16:creationId xmlns:a16="http://schemas.microsoft.com/office/drawing/2014/main" id="{5F13A750-A723-4B2B-9A6D-87A171F8076B}"/>
                </a:ext>
              </a:extLst>
            </p:cNvPr>
            <p:cNvSpPr>
              <a:spLocks/>
            </p:cNvSpPr>
            <p:nvPr/>
          </p:nvSpPr>
          <p:spPr bwMode="auto">
            <a:xfrm>
              <a:off x="8447088" y="5567363"/>
              <a:ext cx="317500" cy="111125"/>
            </a:xfrm>
            <a:custGeom>
              <a:avLst/>
              <a:gdLst>
                <a:gd name="T0" fmla="*/ 30 w 122"/>
                <a:gd name="T1" fmla="*/ 0 h 43"/>
                <a:gd name="T2" fmla="*/ 14 w 122"/>
                <a:gd name="T3" fmla="*/ 11 h 43"/>
                <a:gd name="T4" fmla="*/ 8 w 122"/>
                <a:gd name="T5" fmla="*/ 43 h 43"/>
                <a:gd name="T6" fmla="*/ 109 w 122"/>
                <a:gd name="T7" fmla="*/ 41 h 43"/>
                <a:gd name="T8" fmla="*/ 102 w 122"/>
                <a:gd name="T9" fmla="*/ 19 h 43"/>
                <a:gd name="T10" fmla="*/ 30 w 122"/>
                <a:gd name="T11" fmla="*/ 0 h 43"/>
              </a:gdLst>
              <a:ahLst/>
              <a:cxnLst>
                <a:cxn ang="0">
                  <a:pos x="T0" y="T1"/>
                </a:cxn>
                <a:cxn ang="0">
                  <a:pos x="T2" y="T3"/>
                </a:cxn>
                <a:cxn ang="0">
                  <a:pos x="T4" y="T5"/>
                </a:cxn>
                <a:cxn ang="0">
                  <a:pos x="T6" y="T7"/>
                </a:cxn>
                <a:cxn ang="0">
                  <a:pos x="T8" y="T9"/>
                </a:cxn>
                <a:cxn ang="0">
                  <a:pos x="T10" y="T11"/>
                </a:cxn>
              </a:cxnLst>
              <a:rect l="0" t="0" r="r" b="b"/>
              <a:pathLst>
                <a:path w="122" h="43">
                  <a:moveTo>
                    <a:pt x="30" y="0"/>
                  </a:moveTo>
                  <a:cubicBezTo>
                    <a:pt x="25" y="2"/>
                    <a:pt x="19" y="5"/>
                    <a:pt x="14" y="11"/>
                  </a:cubicBezTo>
                  <a:cubicBezTo>
                    <a:pt x="7" y="21"/>
                    <a:pt x="0" y="43"/>
                    <a:pt x="8" y="43"/>
                  </a:cubicBezTo>
                  <a:cubicBezTo>
                    <a:pt x="109" y="41"/>
                    <a:pt x="109" y="41"/>
                    <a:pt x="109" y="41"/>
                  </a:cubicBezTo>
                  <a:cubicBezTo>
                    <a:pt x="109" y="41"/>
                    <a:pt x="122" y="35"/>
                    <a:pt x="102" y="19"/>
                  </a:cubicBezTo>
                  <a:cubicBezTo>
                    <a:pt x="81" y="4"/>
                    <a:pt x="30" y="0"/>
                    <a:pt x="30" y="0"/>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19">
              <a:extLst>
                <a:ext uri="{FF2B5EF4-FFF2-40B4-BE49-F238E27FC236}">
                  <a16:creationId xmlns:a16="http://schemas.microsoft.com/office/drawing/2014/main" id="{543FD5E4-37C0-4A34-B655-9E4EF94E07A2}"/>
                </a:ext>
              </a:extLst>
            </p:cNvPr>
            <p:cNvSpPr>
              <a:spLocks/>
            </p:cNvSpPr>
            <p:nvPr/>
          </p:nvSpPr>
          <p:spPr bwMode="auto">
            <a:xfrm>
              <a:off x="8024813" y="5567363"/>
              <a:ext cx="317500" cy="111125"/>
            </a:xfrm>
            <a:custGeom>
              <a:avLst/>
              <a:gdLst>
                <a:gd name="T0" fmla="*/ 31 w 122"/>
                <a:gd name="T1" fmla="*/ 0 h 43"/>
                <a:gd name="T2" fmla="*/ 15 w 122"/>
                <a:gd name="T3" fmla="*/ 11 h 43"/>
                <a:gd name="T4" fmla="*/ 9 w 122"/>
                <a:gd name="T5" fmla="*/ 43 h 43"/>
                <a:gd name="T6" fmla="*/ 110 w 122"/>
                <a:gd name="T7" fmla="*/ 41 h 43"/>
                <a:gd name="T8" fmla="*/ 102 w 122"/>
                <a:gd name="T9" fmla="*/ 19 h 43"/>
                <a:gd name="T10" fmla="*/ 31 w 122"/>
                <a:gd name="T11" fmla="*/ 0 h 43"/>
              </a:gdLst>
              <a:ahLst/>
              <a:cxnLst>
                <a:cxn ang="0">
                  <a:pos x="T0" y="T1"/>
                </a:cxn>
                <a:cxn ang="0">
                  <a:pos x="T2" y="T3"/>
                </a:cxn>
                <a:cxn ang="0">
                  <a:pos x="T4" y="T5"/>
                </a:cxn>
                <a:cxn ang="0">
                  <a:pos x="T6" y="T7"/>
                </a:cxn>
                <a:cxn ang="0">
                  <a:pos x="T8" y="T9"/>
                </a:cxn>
                <a:cxn ang="0">
                  <a:pos x="T10" y="T11"/>
                </a:cxn>
              </a:cxnLst>
              <a:rect l="0" t="0" r="r" b="b"/>
              <a:pathLst>
                <a:path w="122" h="43">
                  <a:moveTo>
                    <a:pt x="31" y="0"/>
                  </a:moveTo>
                  <a:cubicBezTo>
                    <a:pt x="26" y="2"/>
                    <a:pt x="19" y="5"/>
                    <a:pt x="15" y="11"/>
                  </a:cubicBezTo>
                  <a:cubicBezTo>
                    <a:pt x="7" y="21"/>
                    <a:pt x="0" y="43"/>
                    <a:pt x="9" y="43"/>
                  </a:cubicBezTo>
                  <a:cubicBezTo>
                    <a:pt x="110" y="41"/>
                    <a:pt x="110" y="41"/>
                    <a:pt x="110" y="41"/>
                  </a:cubicBezTo>
                  <a:cubicBezTo>
                    <a:pt x="110" y="41"/>
                    <a:pt x="122" y="35"/>
                    <a:pt x="102" y="19"/>
                  </a:cubicBezTo>
                  <a:cubicBezTo>
                    <a:pt x="82" y="4"/>
                    <a:pt x="31" y="0"/>
                    <a:pt x="31" y="0"/>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21">
              <a:extLst>
                <a:ext uri="{FF2B5EF4-FFF2-40B4-BE49-F238E27FC236}">
                  <a16:creationId xmlns:a16="http://schemas.microsoft.com/office/drawing/2014/main" id="{9C1DB2CA-63A2-4F74-B422-D49EF9FF7D25}"/>
                </a:ext>
              </a:extLst>
            </p:cNvPr>
            <p:cNvSpPr>
              <a:spLocks/>
            </p:cNvSpPr>
            <p:nvPr/>
          </p:nvSpPr>
          <p:spPr bwMode="auto">
            <a:xfrm>
              <a:off x="8456613" y="3351213"/>
              <a:ext cx="919162" cy="527050"/>
            </a:xfrm>
            <a:custGeom>
              <a:avLst/>
              <a:gdLst>
                <a:gd name="T0" fmla="*/ 0 w 353"/>
                <a:gd name="T1" fmla="*/ 75 h 203"/>
                <a:gd name="T2" fmla="*/ 25 w 353"/>
                <a:gd name="T3" fmla="*/ 0 h 203"/>
                <a:gd name="T4" fmla="*/ 194 w 353"/>
                <a:gd name="T5" fmla="*/ 128 h 203"/>
                <a:gd name="T6" fmla="*/ 330 w 353"/>
                <a:gd name="T7" fmla="*/ 25 h 203"/>
                <a:gd name="T8" fmla="*/ 353 w 353"/>
                <a:gd name="T9" fmla="*/ 49 h 203"/>
                <a:gd name="T10" fmla="*/ 185 w 353"/>
                <a:gd name="T11" fmla="*/ 199 h 203"/>
                <a:gd name="T12" fmla="*/ 0 w 353"/>
                <a:gd name="T13" fmla="*/ 75 h 203"/>
              </a:gdLst>
              <a:ahLst/>
              <a:cxnLst>
                <a:cxn ang="0">
                  <a:pos x="T0" y="T1"/>
                </a:cxn>
                <a:cxn ang="0">
                  <a:pos x="T2" y="T3"/>
                </a:cxn>
                <a:cxn ang="0">
                  <a:pos x="T4" y="T5"/>
                </a:cxn>
                <a:cxn ang="0">
                  <a:pos x="T6" y="T7"/>
                </a:cxn>
                <a:cxn ang="0">
                  <a:pos x="T8" y="T9"/>
                </a:cxn>
                <a:cxn ang="0">
                  <a:pos x="T10" y="T11"/>
                </a:cxn>
                <a:cxn ang="0">
                  <a:pos x="T12" y="T13"/>
                </a:cxn>
              </a:cxnLst>
              <a:rect l="0" t="0" r="r" b="b"/>
              <a:pathLst>
                <a:path w="353" h="203">
                  <a:moveTo>
                    <a:pt x="0" y="75"/>
                  </a:moveTo>
                  <a:cubicBezTo>
                    <a:pt x="7" y="56"/>
                    <a:pt x="25" y="0"/>
                    <a:pt x="25" y="0"/>
                  </a:cubicBezTo>
                  <a:cubicBezTo>
                    <a:pt x="25" y="0"/>
                    <a:pt x="187" y="132"/>
                    <a:pt x="194" y="128"/>
                  </a:cubicBezTo>
                  <a:cubicBezTo>
                    <a:pt x="202" y="124"/>
                    <a:pt x="330" y="25"/>
                    <a:pt x="330" y="25"/>
                  </a:cubicBezTo>
                  <a:cubicBezTo>
                    <a:pt x="353" y="49"/>
                    <a:pt x="353" y="49"/>
                    <a:pt x="353" y="49"/>
                  </a:cubicBezTo>
                  <a:cubicBezTo>
                    <a:pt x="353" y="49"/>
                    <a:pt x="194" y="203"/>
                    <a:pt x="185" y="199"/>
                  </a:cubicBezTo>
                  <a:cubicBezTo>
                    <a:pt x="176" y="195"/>
                    <a:pt x="0" y="75"/>
                    <a:pt x="0" y="75"/>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22">
              <a:extLst>
                <a:ext uri="{FF2B5EF4-FFF2-40B4-BE49-F238E27FC236}">
                  <a16:creationId xmlns:a16="http://schemas.microsoft.com/office/drawing/2014/main" id="{A5A8B5E2-EC4F-48B7-87DF-A732C0CD0F50}"/>
                </a:ext>
              </a:extLst>
            </p:cNvPr>
            <p:cNvSpPr>
              <a:spLocks/>
            </p:cNvSpPr>
            <p:nvPr/>
          </p:nvSpPr>
          <p:spPr bwMode="auto">
            <a:xfrm>
              <a:off x="7662863" y="3411538"/>
              <a:ext cx="523875" cy="779463"/>
            </a:xfrm>
            <a:custGeom>
              <a:avLst/>
              <a:gdLst>
                <a:gd name="T0" fmla="*/ 180 w 201"/>
                <a:gd name="T1" fmla="*/ 38 h 300"/>
                <a:gd name="T2" fmla="*/ 137 w 201"/>
                <a:gd name="T3" fmla="*/ 0 h 300"/>
                <a:gd name="T4" fmla="*/ 37 w 201"/>
                <a:gd name="T5" fmla="*/ 145 h 300"/>
                <a:gd name="T6" fmla="*/ 29 w 201"/>
                <a:gd name="T7" fmla="*/ 215 h 300"/>
                <a:gd name="T8" fmla="*/ 190 w 201"/>
                <a:gd name="T9" fmla="*/ 300 h 300"/>
                <a:gd name="T10" fmla="*/ 201 w 201"/>
                <a:gd name="T11" fmla="*/ 271 h 300"/>
                <a:gd name="T12" fmla="*/ 82 w 201"/>
                <a:gd name="T13" fmla="*/ 176 h 300"/>
                <a:gd name="T14" fmla="*/ 180 w 201"/>
                <a:gd name="T15" fmla="*/ 38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1" h="300">
                  <a:moveTo>
                    <a:pt x="180" y="38"/>
                  </a:moveTo>
                  <a:cubicBezTo>
                    <a:pt x="173" y="32"/>
                    <a:pt x="137" y="0"/>
                    <a:pt x="137" y="0"/>
                  </a:cubicBezTo>
                  <a:cubicBezTo>
                    <a:pt x="137" y="0"/>
                    <a:pt x="54" y="121"/>
                    <a:pt x="37" y="145"/>
                  </a:cubicBezTo>
                  <a:cubicBezTo>
                    <a:pt x="19" y="169"/>
                    <a:pt x="0" y="200"/>
                    <a:pt x="29" y="215"/>
                  </a:cubicBezTo>
                  <a:cubicBezTo>
                    <a:pt x="190" y="300"/>
                    <a:pt x="190" y="300"/>
                    <a:pt x="190" y="300"/>
                  </a:cubicBezTo>
                  <a:cubicBezTo>
                    <a:pt x="201" y="271"/>
                    <a:pt x="201" y="271"/>
                    <a:pt x="201" y="271"/>
                  </a:cubicBezTo>
                  <a:cubicBezTo>
                    <a:pt x="82" y="176"/>
                    <a:pt x="82" y="176"/>
                    <a:pt x="82" y="176"/>
                  </a:cubicBezTo>
                  <a:lnTo>
                    <a:pt x="180" y="38"/>
                  </a:ln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23">
              <a:extLst>
                <a:ext uri="{FF2B5EF4-FFF2-40B4-BE49-F238E27FC236}">
                  <a16:creationId xmlns:a16="http://schemas.microsoft.com/office/drawing/2014/main" id="{1E6254AC-0FB4-4CC3-87F3-0914277794D7}"/>
                </a:ext>
              </a:extLst>
            </p:cNvPr>
            <p:cNvSpPr>
              <a:spLocks/>
            </p:cNvSpPr>
            <p:nvPr/>
          </p:nvSpPr>
          <p:spPr bwMode="auto">
            <a:xfrm>
              <a:off x="7840663" y="3570288"/>
              <a:ext cx="309562" cy="617538"/>
            </a:xfrm>
            <a:custGeom>
              <a:avLst/>
              <a:gdLst>
                <a:gd name="T0" fmla="*/ 91 w 119"/>
                <a:gd name="T1" fmla="*/ 223 h 238"/>
                <a:gd name="T2" fmla="*/ 119 w 119"/>
                <a:gd name="T3" fmla="*/ 238 h 238"/>
                <a:gd name="T4" fmla="*/ 119 w 119"/>
                <a:gd name="T5" fmla="*/ 199 h 238"/>
                <a:gd name="T6" fmla="*/ 14 w 119"/>
                <a:gd name="T7" fmla="*/ 115 h 238"/>
                <a:gd name="T8" fmla="*/ 80 w 119"/>
                <a:gd name="T9" fmla="*/ 22 h 238"/>
                <a:gd name="T10" fmla="*/ 72 w 119"/>
                <a:gd name="T11" fmla="*/ 0 h 238"/>
                <a:gd name="T12" fmla="*/ 1 w 119"/>
                <a:gd name="T13" fmla="*/ 115 h 238"/>
                <a:gd name="T14" fmla="*/ 92 w 119"/>
                <a:gd name="T15" fmla="*/ 193 h 238"/>
                <a:gd name="T16" fmla="*/ 91 w 119"/>
                <a:gd name="T17" fmla="*/ 223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238">
                  <a:moveTo>
                    <a:pt x="91" y="223"/>
                  </a:moveTo>
                  <a:cubicBezTo>
                    <a:pt x="119" y="238"/>
                    <a:pt x="119" y="238"/>
                    <a:pt x="119" y="238"/>
                  </a:cubicBezTo>
                  <a:cubicBezTo>
                    <a:pt x="119" y="199"/>
                    <a:pt x="119" y="199"/>
                    <a:pt x="119" y="199"/>
                  </a:cubicBezTo>
                  <a:cubicBezTo>
                    <a:pt x="14" y="115"/>
                    <a:pt x="14" y="115"/>
                    <a:pt x="14" y="115"/>
                  </a:cubicBezTo>
                  <a:cubicBezTo>
                    <a:pt x="80" y="22"/>
                    <a:pt x="80" y="22"/>
                    <a:pt x="80" y="22"/>
                  </a:cubicBezTo>
                  <a:cubicBezTo>
                    <a:pt x="72" y="0"/>
                    <a:pt x="72" y="0"/>
                    <a:pt x="72" y="0"/>
                  </a:cubicBezTo>
                  <a:cubicBezTo>
                    <a:pt x="72" y="0"/>
                    <a:pt x="3" y="106"/>
                    <a:pt x="1" y="115"/>
                  </a:cubicBezTo>
                  <a:cubicBezTo>
                    <a:pt x="0" y="124"/>
                    <a:pt x="92" y="193"/>
                    <a:pt x="92" y="193"/>
                  </a:cubicBezTo>
                  <a:lnTo>
                    <a:pt x="91" y="223"/>
                  </a:ln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24">
              <a:extLst>
                <a:ext uri="{FF2B5EF4-FFF2-40B4-BE49-F238E27FC236}">
                  <a16:creationId xmlns:a16="http://schemas.microsoft.com/office/drawing/2014/main" id="{FD0BCCAF-0AF7-451C-9800-72ABAB64B487}"/>
                </a:ext>
              </a:extLst>
            </p:cNvPr>
            <p:cNvSpPr>
              <a:spLocks/>
            </p:cNvSpPr>
            <p:nvPr/>
          </p:nvSpPr>
          <p:spPr bwMode="auto">
            <a:xfrm>
              <a:off x="8020050" y="3346450"/>
              <a:ext cx="725487" cy="1187450"/>
            </a:xfrm>
            <a:custGeom>
              <a:avLst/>
              <a:gdLst>
                <a:gd name="T0" fmla="*/ 0 w 279"/>
                <a:gd name="T1" fmla="*/ 25 h 457"/>
                <a:gd name="T2" fmla="*/ 20 w 279"/>
                <a:gd name="T3" fmla="*/ 172 h 457"/>
                <a:gd name="T4" fmla="*/ 29 w 279"/>
                <a:gd name="T5" fmla="*/ 333 h 457"/>
                <a:gd name="T6" fmla="*/ 32 w 279"/>
                <a:gd name="T7" fmla="*/ 388 h 457"/>
                <a:gd name="T8" fmla="*/ 276 w 279"/>
                <a:gd name="T9" fmla="*/ 360 h 457"/>
                <a:gd name="T10" fmla="*/ 256 w 279"/>
                <a:gd name="T11" fmla="*/ 182 h 457"/>
                <a:gd name="T12" fmla="*/ 193 w 279"/>
                <a:gd name="T13" fmla="*/ 2 h 457"/>
                <a:gd name="T14" fmla="*/ 0 w 279"/>
                <a:gd name="T15" fmla="*/ 2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9" h="457">
                  <a:moveTo>
                    <a:pt x="0" y="25"/>
                  </a:moveTo>
                  <a:cubicBezTo>
                    <a:pt x="0" y="25"/>
                    <a:pt x="14" y="137"/>
                    <a:pt x="20" y="172"/>
                  </a:cubicBezTo>
                  <a:cubicBezTo>
                    <a:pt x="27" y="208"/>
                    <a:pt x="27" y="295"/>
                    <a:pt x="29" y="333"/>
                  </a:cubicBezTo>
                  <a:cubicBezTo>
                    <a:pt x="31" y="371"/>
                    <a:pt x="32" y="388"/>
                    <a:pt x="32" y="388"/>
                  </a:cubicBezTo>
                  <a:cubicBezTo>
                    <a:pt x="20" y="402"/>
                    <a:pt x="279" y="457"/>
                    <a:pt x="276" y="360"/>
                  </a:cubicBezTo>
                  <a:cubicBezTo>
                    <a:pt x="275" y="328"/>
                    <a:pt x="271" y="255"/>
                    <a:pt x="256" y="182"/>
                  </a:cubicBezTo>
                  <a:cubicBezTo>
                    <a:pt x="236" y="85"/>
                    <a:pt x="193" y="2"/>
                    <a:pt x="193" y="2"/>
                  </a:cubicBezTo>
                  <a:cubicBezTo>
                    <a:pt x="103" y="0"/>
                    <a:pt x="89" y="0"/>
                    <a:pt x="0" y="25"/>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25">
              <a:extLst>
                <a:ext uri="{FF2B5EF4-FFF2-40B4-BE49-F238E27FC236}">
                  <a16:creationId xmlns:a16="http://schemas.microsoft.com/office/drawing/2014/main" id="{5C6DEE7E-33D6-4E4A-9F37-1EA7573FE2E6}"/>
                </a:ext>
              </a:extLst>
            </p:cNvPr>
            <p:cNvSpPr>
              <a:spLocks/>
            </p:cNvSpPr>
            <p:nvPr/>
          </p:nvSpPr>
          <p:spPr bwMode="auto">
            <a:xfrm>
              <a:off x="8108950" y="3228975"/>
              <a:ext cx="314325" cy="223838"/>
            </a:xfrm>
            <a:custGeom>
              <a:avLst/>
              <a:gdLst>
                <a:gd name="T0" fmla="*/ 28 w 121"/>
                <a:gd name="T1" fmla="*/ 0 h 86"/>
                <a:gd name="T2" fmla="*/ 11 w 121"/>
                <a:gd name="T3" fmla="*/ 58 h 86"/>
                <a:gd name="T4" fmla="*/ 121 w 121"/>
                <a:gd name="T5" fmla="*/ 46 h 86"/>
                <a:gd name="T6" fmla="*/ 80 w 121"/>
                <a:gd name="T7" fmla="*/ 3 h 86"/>
                <a:gd name="T8" fmla="*/ 28 w 121"/>
                <a:gd name="T9" fmla="*/ 0 h 86"/>
              </a:gdLst>
              <a:ahLst/>
              <a:cxnLst>
                <a:cxn ang="0">
                  <a:pos x="T0" y="T1"/>
                </a:cxn>
                <a:cxn ang="0">
                  <a:pos x="T2" y="T3"/>
                </a:cxn>
                <a:cxn ang="0">
                  <a:pos x="T4" y="T5"/>
                </a:cxn>
                <a:cxn ang="0">
                  <a:pos x="T6" y="T7"/>
                </a:cxn>
                <a:cxn ang="0">
                  <a:pos x="T8" y="T9"/>
                </a:cxn>
              </a:cxnLst>
              <a:rect l="0" t="0" r="r" b="b"/>
              <a:pathLst>
                <a:path w="121" h="86">
                  <a:moveTo>
                    <a:pt x="28" y="0"/>
                  </a:moveTo>
                  <a:cubicBezTo>
                    <a:pt x="48" y="50"/>
                    <a:pt x="19" y="48"/>
                    <a:pt x="11" y="58"/>
                  </a:cubicBezTo>
                  <a:cubicBezTo>
                    <a:pt x="0" y="71"/>
                    <a:pt x="99" y="86"/>
                    <a:pt x="121" y="46"/>
                  </a:cubicBezTo>
                  <a:cubicBezTo>
                    <a:pt x="93" y="49"/>
                    <a:pt x="73" y="25"/>
                    <a:pt x="80" y="3"/>
                  </a:cubicBezTo>
                  <a:lnTo>
                    <a:pt x="28" y="0"/>
                  </a:ln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26">
              <a:extLst>
                <a:ext uri="{FF2B5EF4-FFF2-40B4-BE49-F238E27FC236}">
                  <a16:creationId xmlns:a16="http://schemas.microsoft.com/office/drawing/2014/main" id="{97B06F99-1F34-4A5D-B4AA-6359E1E26F62}"/>
                </a:ext>
              </a:extLst>
            </p:cNvPr>
            <p:cNvSpPr>
              <a:spLocks/>
            </p:cNvSpPr>
            <p:nvPr/>
          </p:nvSpPr>
          <p:spPr bwMode="auto">
            <a:xfrm>
              <a:off x="7767638" y="3060700"/>
              <a:ext cx="280987" cy="220663"/>
            </a:xfrm>
            <a:custGeom>
              <a:avLst/>
              <a:gdLst>
                <a:gd name="T0" fmla="*/ 0 w 108"/>
                <a:gd name="T1" fmla="*/ 0 h 85"/>
                <a:gd name="T2" fmla="*/ 17 w 108"/>
                <a:gd name="T3" fmla="*/ 45 h 85"/>
                <a:gd name="T4" fmla="*/ 41 w 108"/>
                <a:gd name="T5" fmla="*/ 72 h 85"/>
                <a:gd name="T6" fmla="*/ 39 w 108"/>
                <a:gd name="T7" fmla="*/ 63 h 85"/>
                <a:gd name="T8" fmla="*/ 73 w 108"/>
                <a:gd name="T9" fmla="*/ 79 h 85"/>
                <a:gd name="T10" fmla="*/ 105 w 108"/>
                <a:gd name="T11" fmla="*/ 81 h 85"/>
                <a:gd name="T12" fmla="*/ 40 w 108"/>
                <a:gd name="T13" fmla="*/ 5 h 85"/>
                <a:gd name="T14" fmla="*/ 0 w 108"/>
                <a:gd name="T15" fmla="*/ 0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85">
                  <a:moveTo>
                    <a:pt x="0" y="0"/>
                  </a:moveTo>
                  <a:cubicBezTo>
                    <a:pt x="1" y="2"/>
                    <a:pt x="5" y="23"/>
                    <a:pt x="17" y="45"/>
                  </a:cubicBezTo>
                  <a:cubicBezTo>
                    <a:pt x="29" y="68"/>
                    <a:pt x="41" y="75"/>
                    <a:pt x="41" y="72"/>
                  </a:cubicBezTo>
                  <a:cubicBezTo>
                    <a:pt x="40" y="70"/>
                    <a:pt x="38" y="61"/>
                    <a:pt x="39" y="63"/>
                  </a:cubicBezTo>
                  <a:cubicBezTo>
                    <a:pt x="41" y="64"/>
                    <a:pt x="47" y="73"/>
                    <a:pt x="73" y="79"/>
                  </a:cubicBezTo>
                  <a:cubicBezTo>
                    <a:pt x="98" y="85"/>
                    <a:pt x="108" y="82"/>
                    <a:pt x="105" y="81"/>
                  </a:cubicBezTo>
                  <a:cubicBezTo>
                    <a:pt x="102" y="80"/>
                    <a:pt x="40" y="5"/>
                    <a:pt x="40" y="5"/>
                  </a:cubicBezTo>
                  <a:lnTo>
                    <a:pt x="0"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27">
              <a:extLst>
                <a:ext uri="{FF2B5EF4-FFF2-40B4-BE49-F238E27FC236}">
                  <a16:creationId xmlns:a16="http://schemas.microsoft.com/office/drawing/2014/main" id="{5ECABA26-1A59-4AB5-A798-EE45FF330BDB}"/>
                </a:ext>
              </a:extLst>
            </p:cNvPr>
            <p:cNvSpPr>
              <a:spLocks/>
            </p:cNvSpPr>
            <p:nvPr/>
          </p:nvSpPr>
          <p:spPr bwMode="auto">
            <a:xfrm>
              <a:off x="8404225" y="2468563"/>
              <a:ext cx="187325" cy="330200"/>
            </a:xfrm>
            <a:custGeom>
              <a:avLst/>
              <a:gdLst>
                <a:gd name="T0" fmla="*/ 25 w 72"/>
                <a:gd name="T1" fmla="*/ 0 h 127"/>
                <a:gd name="T2" fmla="*/ 64 w 72"/>
                <a:gd name="T3" fmla="*/ 53 h 127"/>
                <a:gd name="T4" fmla="*/ 54 w 72"/>
                <a:gd name="T5" fmla="*/ 125 h 127"/>
                <a:gd name="T6" fmla="*/ 0 w 72"/>
                <a:gd name="T7" fmla="*/ 13 h 127"/>
                <a:gd name="T8" fmla="*/ 25 w 72"/>
                <a:gd name="T9" fmla="*/ 0 h 127"/>
              </a:gdLst>
              <a:ahLst/>
              <a:cxnLst>
                <a:cxn ang="0">
                  <a:pos x="T0" y="T1"/>
                </a:cxn>
                <a:cxn ang="0">
                  <a:pos x="T2" y="T3"/>
                </a:cxn>
                <a:cxn ang="0">
                  <a:pos x="T4" y="T5"/>
                </a:cxn>
                <a:cxn ang="0">
                  <a:pos x="T6" y="T7"/>
                </a:cxn>
                <a:cxn ang="0">
                  <a:pos x="T8" y="T9"/>
                </a:cxn>
              </a:cxnLst>
              <a:rect l="0" t="0" r="r" b="b"/>
              <a:pathLst>
                <a:path w="72" h="127">
                  <a:moveTo>
                    <a:pt x="25" y="0"/>
                  </a:moveTo>
                  <a:cubicBezTo>
                    <a:pt x="27" y="2"/>
                    <a:pt x="57" y="27"/>
                    <a:pt x="64" y="53"/>
                  </a:cubicBezTo>
                  <a:cubicBezTo>
                    <a:pt x="72" y="79"/>
                    <a:pt x="54" y="127"/>
                    <a:pt x="54" y="125"/>
                  </a:cubicBezTo>
                  <a:cubicBezTo>
                    <a:pt x="54" y="122"/>
                    <a:pt x="0" y="13"/>
                    <a:pt x="0" y="13"/>
                  </a:cubicBezTo>
                  <a:lnTo>
                    <a:pt x="25"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28">
              <a:extLst>
                <a:ext uri="{FF2B5EF4-FFF2-40B4-BE49-F238E27FC236}">
                  <a16:creationId xmlns:a16="http://schemas.microsoft.com/office/drawing/2014/main" id="{5A074BAE-B78A-42DA-85BE-18508146124D}"/>
                </a:ext>
              </a:extLst>
            </p:cNvPr>
            <p:cNvSpPr>
              <a:spLocks/>
            </p:cNvSpPr>
            <p:nvPr/>
          </p:nvSpPr>
          <p:spPr bwMode="auto">
            <a:xfrm>
              <a:off x="7650163" y="2447925"/>
              <a:ext cx="960437" cy="895350"/>
            </a:xfrm>
            <a:custGeom>
              <a:avLst/>
              <a:gdLst>
                <a:gd name="T0" fmla="*/ 0 w 369"/>
                <a:gd name="T1" fmla="*/ 130 h 345"/>
                <a:gd name="T2" fmla="*/ 46 w 369"/>
                <a:gd name="T3" fmla="*/ 254 h 345"/>
                <a:gd name="T4" fmla="*/ 78 w 369"/>
                <a:gd name="T5" fmla="*/ 261 h 345"/>
                <a:gd name="T6" fmla="*/ 106 w 369"/>
                <a:gd name="T7" fmla="*/ 302 h 345"/>
                <a:gd name="T8" fmla="*/ 341 w 369"/>
                <a:gd name="T9" fmla="*/ 268 h 345"/>
                <a:gd name="T10" fmla="*/ 360 w 369"/>
                <a:gd name="T11" fmla="*/ 168 h 345"/>
                <a:gd name="T12" fmla="*/ 344 w 369"/>
                <a:gd name="T13" fmla="*/ 133 h 345"/>
                <a:gd name="T14" fmla="*/ 335 w 369"/>
                <a:gd name="T15" fmla="*/ 62 h 345"/>
                <a:gd name="T16" fmla="*/ 279 w 369"/>
                <a:gd name="T17" fmla="*/ 10 h 345"/>
                <a:gd name="T18" fmla="*/ 46 w 369"/>
                <a:gd name="T19" fmla="*/ 53 h 345"/>
                <a:gd name="T20" fmla="*/ 0 w 369"/>
                <a:gd name="T21" fmla="*/ 13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9" h="345">
                  <a:moveTo>
                    <a:pt x="0" y="130"/>
                  </a:moveTo>
                  <a:cubicBezTo>
                    <a:pt x="0" y="130"/>
                    <a:pt x="36" y="239"/>
                    <a:pt x="46" y="254"/>
                  </a:cubicBezTo>
                  <a:cubicBezTo>
                    <a:pt x="55" y="269"/>
                    <a:pt x="78" y="261"/>
                    <a:pt x="78" y="261"/>
                  </a:cubicBezTo>
                  <a:cubicBezTo>
                    <a:pt x="78" y="261"/>
                    <a:pt x="82" y="288"/>
                    <a:pt x="106" y="302"/>
                  </a:cubicBezTo>
                  <a:cubicBezTo>
                    <a:pt x="180" y="345"/>
                    <a:pt x="281" y="333"/>
                    <a:pt x="341" y="268"/>
                  </a:cubicBezTo>
                  <a:cubicBezTo>
                    <a:pt x="366" y="240"/>
                    <a:pt x="369" y="194"/>
                    <a:pt x="360" y="168"/>
                  </a:cubicBezTo>
                  <a:cubicBezTo>
                    <a:pt x="351" y="142"/>
                    <a:pt x="344" y="133"/>
                    <a:pt x="344" y="133"/>
                  </a:cubicBezTo>
                  <a:cubicBezTo>
                    <a:pt x="344" y="133"/>
                    <a:pt x="346" y="89"/>
                    <a:pt x="335" y="62"/>
                  </a:cubicBezTo>
                  <a:cubicBezTo>
                    <a:pt x="325" y="35"/>
                    <a:pt x="315" y="20"/>
                    <a:pt x="279" y="10"/>
                  </a:cubicBezTo>
                  <a:cubicBezTo>
                    <a:pt x="243" y="0"/>
                    <a:pt x="90" y="23"/>
                    <a:pt x="46" y="53"/>
                  </a:cubicBezTo>
                  <a:cubicBezTo>
                    <a:pt x="3" y="83"/>
                    <a:pt x="0" y="130"/>
                    <a:pt x="0" y="130"/>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29">
              <a:extLst>
                <a:ext uri="{FF2B5EF4-FFF2-40B4-BE49-F238E27FC236}">
                  <a16:creationId xmlns:a16="http://schemas.microsoft.com/office/drawing/2014/main" id="{4B5C1226-8EAE-4970-AA4A-993564F4FD99}"/>
                </a:ext>
              </a:extLst>
            </p:cNvPr>
            <p:cNvSpPr>
              <a:spLocks/>
            </p:cNvSpPr>
            <p:nvPr/>
          </p:nvSpPr>
          <p:spPr bwMode="auto">
            <a:xfrm>
              <a:off x="8334375" y="2722563"/>
              <a:ext cx="193675" cy="88900"/>
            </a:xfrm>
            <a:custGeom>
              <a:avLst/>
              <a:gdLst>
                <a:gd name="T0" fmla="*/ 0 w 74"/>
                <a:gd name="T1" fmla="*/ 31 h 34"/>
                <a:gd name="T2" fmla="*/ 34 w 74"/>
                <a:gd name="T3" fmla="*/ 6 h 34"/>
                <a:gd name="T4" fmla="*/ 71 w 74"/>
                <a:gd name="T5" fmla="*/ 14 h 34"/>
                <a:gd name="T6" fmla="*/ 0 w 74"/>
                <a:gd name="T7" fmla="*/ 31 h 34"/>
              </a:gdLst>
              <a:ahLst/>
              <a:cxnLst>
                <a:cxn ang="0">
                  <a:pos x="T0" y="T1"/>
                </a:cxn>
                <a:cxn ang="0">
                  <a:pos x="T2" y="T3"/>
                </a:cxn>
                <a:cxn ang="0">
                  <a:pos x="T4" y="T5"/>
                </a:cxn>
                <a:cxn ang="0">
                  <a:pos x="T6" y="T7"/>
                </a:cxn>
              </a:cxnLst>
              <a:rect l="0" t="0" r="r" b="b"/>
              <a:pathLst>
                <a:path w="74" h="34">
                  <a:moveTo>
                    <a:pt x="0" y="31"/>
                  </a:moveTo>
                  <a:cubicBezTo>
                    <a:pt x="1" y="23"/>
                    <a:pt x="13" y="12"/>
                    <a:pt x="34" y="6"/>
                  </a:cubicBezTo>
                  <a:cubicBezTo>
                    <a:pt x="55" y="0"/>
                    <a:pt x="74" y="5"/>
                    <a:pt x="71" y="14"/>
                  </a:cubicBezTo>
                  <a:cubicBezTo>
                    <a:pt x="31" y="16"/>
                    <a:pt x="0" y="34"/>
                    <a:pt x="0" y="31"/>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30">
              <a:extLst>
                <a:ext uri="{FF2B5EF4-FFF2-40B4-BE49-F238E27FC236}">
                  <a16:creationId xmlns:a16="http://schemas.microsoft.com/office/drawing/2014/main" id="{B73851AE-7A8B-4EC8-9513-15D5CE37D13B}"/>
                </a:ext>
              </a:extLst>
            </p:cNvPr>
            <p:cNvSpPr>
              <a:spLocks/>
            </p:cNvSpPr>
            <p:nvPr/>
          </p:nvSpPr>
          <p:spPr bwMode="auto">
            <a:xfrm>
              <a:off x="7466013" y="2174875"/>
              <a:ext cx="1225550" cy="960438"/>
            </a:xfrm>
            <a:custGeom>
              <a:avLst/>
              <a:gdLst>
                <a:gd name="T0" fmla="*/ 157 w 471"/>
                <a:gd name="T1" fmla="*/ 272 h 370"/>
                <a:gd name="T2" fmla="*/ 171 w 471"/>
                <a:gd name="T3" fmla="*/ 324 h 370"/>
                <a:gd name="T4" fmla="*/ 159 w 471"/>
                <a:gd name="T5" fmla="*/ 322 h 370"/>
                <a:gd name="T6" fmla="*/ 133 w 471"/>
                <a:gd name="T7" fmla="*/ 299 h 370"/>
                <a:gd name="T8" fmla="*/ 96 w 471"/>
                <a:gd name="T9" fmla="*/ 317 h 370"/>
                <a:gd name="T10" fmla="*/ 131 w 471"/>
                <a:gd name="T11" fmla="*/ 370 h 370"/>
                <a:gd name="T12" fmla="*/ 64 w 471"/>
                <a:gd name="T13" fmla="*/ 213 h 370"/>
                <a:gd name="T14" fmla="*/ 339 w 471"/>
                <a:gd name="T15" fmla="*/ 47 h 370"/>
                <a:gd name="T16" fmla="*/ 334 w 471"/>
                <a:gd name="T17" fmla="*/ 69 h 370"/>
                <a:gd name="T18" fmla="*/ 413 w 471"/>
                <a:gd name="T19" fmla="*/ 0 h 370"/>
                <a:gd name="T20" fmla="*/ 381 w 471"/>
                <a:gd name="T21" fmla="*/ 189 h 370"/>
                <a:gd name="T22" fmla="*/ 401 w 471"/>
                <a:gd name="T23" fmla="*/ 184 h 370"/>
                <a:gd name="T24" fmla="*/ 160 w 471"/>
                <a:gd name="T25" fmla="*/ 244 h 370"/>
                <a:gd name="T26" fmla="*/ 157 w 471"/>
                <a:gd name="T27" fmla="*/ 272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1" h="370">
                  <a:moveTo>
                    <a:pt x="157" y="272"/>
                  </a:moveTo>
                  <a:cubicBezTo>
                    <a:pt x="157" y="274"/>
                    <a:pt x="169" y="305"/>
                    <a:pt x="171" y="324"/>
                  </a:cubicBezTo>
                  <a:cubicBezTo>
                    <a:pt x="173" y="336"/>
                    <a:pt x="160" y="321"/>
                    <a:pt x="159" y="322"/>
                  </a:cubicBezTo>
                  <a:cubicBezTo>
                    <a:pt x="156" y="322"/>
                    <a:pt x="133" y="299"/>
                    <a:pt x="133" y="299"/>
                  </a:cubicBezTo>
                  <a:cubicBezTo>
                    <a:pt x="133" y="299"/>
                    <a:pt x="104" y="296"/>
                    <a:pt x="96" y="317"/>
                  </a:cubicBezTo>
                  <a:cubicBezTo>
                    <a:pt x="87" y="338"/>
                    <a:pt x="131" y="370"/>
                    <a:pt x="131" y="370"/>
                  </a:cubicBezTo>
                  <a:cubicBezTo>
                    <a:pt x="98" y="369"/>
                    <a:pt x="0" y="254"/>
                    <a:pt x="64" y="213"/>
                  </a:cubicBezTo>
                  <a:cubicBezTo>
                    <a:pt x="92" y="13"/>
                    <a:pt x="274" y="118"/>
                    <a:pt x="339" y="47"/>
                  </a:cubicBezTo>
                  <a:cubicBezTo>
                    <a:pt x="339" y="62"/>
                    <a:pt x="331" y="70"/>
                    <a:pt x="334" y="69"/>
                  </a:cubicBezTo>
                  <a:cubicBezTo>
                    <a:pt x="349" y="62"/>
                    <a:pt x="374" y="55"/>
                    <a:pt x="413" y="0"/>
                  </a:cubicBezTo>
                  <a:cubicBezTo>
                    <a:pt x="471" y="139"/>
                    <a:pt x="371" y="190"/>
                    <a:pt x="381" y="189"/>
                  </a:cubicBezTo>
                  <a:cubicBezTo>
                    <a:pt x="390" y="188"/>
                    <a:pt x="401" y="184"/>
                    <a:pt x="401" y="184"/>
                  </a:cubicBezTo>
                  <a:cubicBezTo>
                    <a:pt x="387" y="245"/>
                    <a:pt x="203" y="243"/>
                    <a:pt x="160" y="244"/>
                  </a:cubicBezTo>
                  <a:lnTo>
                    <a:pt x="157" y="272"/>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31">
              <a:extLst>
                <a:ext uri="{FF2B5EF4-FFF2-40B4-BE49-F238E27FC236}">
                  <a16:creationId xmlns:a16="http://schemas.microsoft.com/office/drawing/2014/main" id="{9C087618-21D5-4ADE-BF00-D3421FAE6B49}"/>
                </a:ext>
              </a:extLst>
            </p:cNvPr>
            <p:cNvSpPr>
              <a:spLocks/>
            </p:cNvSpPr>
            <p:nvPr/>
          </p:nvSpPr>
          <p:spPr bwMode="auto">
            <a:xfrm>
              <a:off x="7673975" y="2870200"/>
              <a:ext cx="227012" cy="280988"/>
            </a:xfrm>
            <a:custGeom>
              <a:avLst/>
              <a:gdLst>
                <a:gd name="T0" fmla="*/ 9 w 87"/>
                <a:gd name="T1" fmla="*/ 44 h 108"/>
                <a:gd name="T2" fmla="*/ 26 w 87"/>
                <a:gd name="T3" fmla="*/ 84 h 108"/>
                <a:gd name="T4" fmla="*/ 64 w 87"/>
                <a:gd name="T5" fmla="*/ 106 h 108"/>
                <a:gd name="T6" fmla="*/ 85 w 87"/>
                <a:gd name="T7" fmla="*/ 72 h 108"/>
                <a:gd name="T8" fmla="*/ 9 w 87"/>
                <a:gd name="T9" fmla="*/ 44 h 108"/>
              </a:gdLst>
              <a:ahLst/>
              <a:cxnLst>
                <a:cxn ang="0">
                  <a:pos x="T0" y="T1"/>
                </a:cxn>
                <a:cxn ang="0">
                  <a:pos x="T2" y="T3"/>
                </a:cxn>
                <a:cxn ang="0">
                  <a:pos x="T4" y="T5"/>
                </a:cxn>
                <a:cxn ang="0">
                  <a:pos x="T6" y="T7"/>
                </a:cxn>
                <a:cxn ang="0">
                  <a:pos x="T8" y="T9"/>
                </a:cxn>
              </a:cxnLst>
              <a:rect l="0" t="0" r="r" b="b"/>
              <a:pathLst>
                <a:path w="87" h="108">
                  <a:moveTo>
                    <a:pt x="9" y="44"/>
                  </a:moveTo>
                  <a:cubicBezTo>
                    <a:pt x="0" y="58"/>
                    <a:pt x="14" y="72"/>
                    <a:pt x="26" y="84"/>
                  </a:cubicBezTo>
                  <a:cubicBezTo>
                    <a:pt x="38" y="96"/>
                    <a:pt x="45" y="108"/>
                    <a:pt x="64" y="106"/>
                  </a:cubicBezTo>
                  <a:cubicBezTo>
                    <a:pt x="81" y="104"/>
                    <a:pt x="87" y="87"/>
                    <a:pt x="85" y="72"/>
                  </a:cubicBezTo>
                  <a:cubicBezTo>
                    <a:pt x="80" y="39"/>
                    <a:pt x="37" y="0"/>
                    <a:pt x="9" y="4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32">
              <a:extLst>
                <a:ext uri="{FF2B5EF4-FFF2-40B4-BE49-F238E27FC236}">
                  <a16:creationId xmlns:a16="http://schemas.microsoft.com/office/drawing/2014/main" id="{C3CA4D8A-182C-4F0C-8996-61412ECE3195}"/>
                </a:ext>
              </a:extLst>
            </p:cNvPr>
            <p:cNvSpPr>
              <a:spLocks/>
            </p:cNvSpPr>
            <p:nvPr/>
          </p:nvSpPr>
          <p:spPr bwMode="auto">
            <a:xfrm>
              <a:off x="7713663" y="2959100"/>
              <a:ext cx="160337" cy="195263"/>
            </a:xfrm>
            <a:custGeom>
              <a:avLst/>
              <a:gdLst>
                <a:gd name="T0" fmla="*/ 2 w 62"/>
                <a:gd name="T1" fmla="*/ 19 h 75"/>
                <a:gd name="T2" fmla="*/ 59 w 62"/>
                <a:gd name="T3" fmla="*/ 42 h 75"/>
                <a:gd name="T4" fmla="*/ 49 w 62"/>
                <a:gd name="T5" fmla="*/ 29 h 75"/>
                <a:gd name="T6" fmla="*/ 46 w 62"/>
                <a:gd name="T7" fmla="*/ 14 h 75"/>
                <a:gd name="T8" fmla="*/ 31 w 62"/>
                <a:gd name="T9" fmla="*/ 3 h 75"/>
                <a:gd name="T10" fmla="*/ 2 w 62"/>
                <a:gd name="T11" fmla="*/ 19 h 75"/>
              </a:gdLst>
              <a:ahLst/>
              <a:cxnLst>
                <a:cxn ang="0">
                  <a:pos x="T0" y="T1"/>
                </a:cxn>
                <a:cxn ang="0">
                  <a:pos x="T2" y="T3"/>
                </a:cxn>
                <a:cxn ang="0">
                  <a:pos x="T4" y="T5"/>
                </a:cxn>
                <a:cxn ang="0">
                  <a:pos x="T6" y="T7"/>
                </a:cxn>
                <a:cxn ang="0">
                  <a:pos x="T8" y="T9"/>
                </a:cxn>
                <a:cxn ang="0">
                  <a:pos x="T10" y="T11"/>
                </a:cxn>
              </a:cxnLst>
              <a:rect l="0" t="0" r="r" b="b"/>
              <a:pathLst>
                <a:path w="62" h="75">
                  <a:moveTo>
                    <a:pt x="2" y="19"/>
                  </a:moveTo>
                  <a:cubicBezTo>
                    <a:pt x="0" y="49"/>
                    <a:pt x="62" y="75"/>
                    <a:pt x="59" y="42"/>
                  </a:cubicBezTo>
                  <a:cubicBezTo>
                    <a:pt x="58" y="29"/>
                    <a:pt x="57" y="36"/>
                    <a:pt x="49" y="29"/>
                  </a:cubicBezTo>
                  <a:cubicBezTo>
                    <a:pt x="40" y="22"/>
                    <a:pt x="46" y="21"/>
                    <a:pt x="46" y="14"/>
                  </a:cubicBezTo>
                  <a:cubicBezTo>
                    <a:pt x="45" y="8"/>
                    <a:pt x="35" y="4"/>
                    <a:pt x="31" y="3"/>
                  </a:cubicBezTo>
                  <a:cubicBezTo>
                    <a:pt x="19" y="0"/>
                    <a:pt x="3" y="3"/>
                    <a:pt x="2" y="19"/>
                  </a:cubicBezTo>
                  <a:close/>
                </a:path>
              </a:pathLst>
            </a:custGeom>
            <a:solidFill>
              <a:srgbClr val="E8B6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33">
              <a:extLst>
                <a:ext uri="{FF2B5EF4-FFF2-40B4-BE49-F238E27FC236}">
                  <a16:creationId xmlns:a16="http://schemas.microsoft.com/office/drawing/2014/main" id="{C1B085CA-8AEE-4277-B512-937AB82607D2}"/>
                </a:ext>
              </a:extLst>
            </p:cNvPr>
            <p:cNvSpPr>
              <a:spLocks/>
            </p:cNvSpPr>
            <p:nvPr/>
          </p:nvSpPr>
          <p:spPr bwMode="auto">
            <a:xfrm>
              <a:off x="8186738" y="3041650"/>
              <a:ext cx="241300" cy="146050"/>
            </a:xfrm>
            <a:custGeom>
              <a:avLst/>
              <a:gdLst>
                <a:gd name="T0" fmla="*/ 89 w 93"/>
                <a:gd name="T1" fmla="*/ 0 h 56"/>
                <a:gd name="T2" fmla="*/ 60 w 93"/>
                <a:gd name="T3" fmla="*/ 49 h 56"/>
                <a:gd name="T4" fmla="*/ 0 w 93"/>
                <a:gd name="T5" fmla="*/ 25 h 56"/>
                <a:gd name="T6" fmla="*/ 89 w 93"/>
                <a:gd name="T7" fmla="*/ 0 h 56"/>
              </a:gdLst>
              <a:ahLst/>
              <a:cxnLst>
                <a:cxn ang="0">
                  <a:pos x="T0" y="T1"/>
                </a:cxn>
                <a:cxn ang="0">
                  <a:pos x="T2" y="T3"/>
                </a:cxn>
                <a:cxn ang="0">
                  <a:pos x="T4" y="T5"/>
                </a:cxn>
                <a:cxn ang="0">
                  <a:pos x="T6" y="T7"/>
                </a:cxn>
              </a:cxnLst>
              <a:rect l="0" t="0" r="r" b="b"/>
              <a:pathLst>
                <a:path w="93" h="56">
                  <a:moveTo>
                    <a:pt x="89" y="0"/>
                  </a:moveTo>
                  <a:cubicBezTo>
                    <a:pt x="89" y="3"/>
                    <a:pt x="93" y="42"/>
                    <a:pt x="60" y="49"/>
                  </a:cubicBezTo>
                  <a:cubicBezTo>
                    <a:pt x="27" y="56"/>
                    <a:pt x="0" y="25"/>
                    <a:pt x="0" y="25"/>
                  </a:cubicBezTo>
                  <a:cubicBezTo>
                    <a:pt x="24" y="31"/>
                    <a:pt x="75" y="18"/>
                    <a:pt x="89" y="0"/>
                  </a:cubicBezTo>
                  <a:close/>
                </a:path>
              </a:pathLst>
            </a:custGeom>
            <a:solidFill>
              <a:srgbClr val="A156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Oval 34">
              <a:extLst>
                <a:ext uri="{FF2B5EF4-FFF2-40B4-BE49-F238E27FC236}">
                  <a16:creationId xmlns:a16="http://schemas.microsoft.com/office/drawing/2014/main" id="{13A437C4-A9C6-414F-A59D-9512A96D3BBB}"/>
                </a:ext>
              </a:extLst>
            </p:cNvPr>
            <p:cNvSpPr>
              <a:spLocks noChangeArrowheads="1"/>
            </p:cNvSpPr>
            <p:nvPr/>
          </p:nvSpPr>
          <p:spPr bwMode="auto">
            <a:xfrm>
              <a:off x="8105775" y="2878138"/>
              <a:ext cx="65087" cy="109538"/>
            </a:xfrm>
            <a:prstGeom prst="ellipse">
              <a:avLst/>
            </a:pr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Oval 35">
              <a:extLst>
                <a:ext uri="{FF2B5EF4-FFF2-40B4-BE49-F238E27FC236}">
                  <a16:creationId xmlns:a16="http://schemas.microsoft.com/office/drawing/2014/main" id="{2C44C539-A50C-4DA7-BB6A-B7D4E20CA88C}"/>
                </a:ext>
              </a:extLst>
            </p:cNvPr>
            <p:cNvSpPr>
              <a:spLocks noChangeArrowheads="1"/>
            </p:cNvSpPr>
            <p:nvPr/>
          </p:nvSpPr>
          <p:spPr bwMode="auto">
            <a:xfrm>
              <a:off x="8418513" y="2811463"/>
              <a:ext cx="65087" cy="106363"/>
            </a:xfrm>
            <a:prstGeom prst="ellipse">
              <a:avLst/>
            </a:pr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36">
              <a:extLst>
                <a:ext uri="{FF2B5EF4-FFF2-40B4-BE49-F238E27FC236}">
                  <a16:creationId xmlns:a16="http://schemas.microsoft.com/office/drawing/2014/main" id="{EF05F22A-26CA-4DB7-90E0-C3D83C0347DC}"/>
                </a:ext>
              </a:extLst>
            </p:cNvPr>
            <p:cNvSpPr>
              <a:spLocks/>
            </p:cNvSpPr>
            <p:nvPr/>
          </p:nvSpPr>
          <p:spPr bwMode="auto">
            <a:xfrm>
              <a:off x="8240713" y="2889250"/>
              <a:ext cx="193675" cy="220663"/>
            </a:xfrm>
            <a:custGeom>
              <a:avLst/>
              <a:gdLst>
                <a:gd name="T0" fmla="*/ 11 w 74"/>
                <a:gd name="T1" fmla="*/ 0 h 85"/>
                <a:gd name="T2" fmla="*/ 73 w 74"/>
                <a:gd name="T3" fmla="*/ 34 h 85"/>
                <a:gd name="T4" fmla="*/ 11 w 74"/>
                <a:gd name="T5" fmla="*/ 0 h 85"/>
              </a:gdLst>
              <a:ahLst/>
              <a:cxnLst>
                <a:cxn ang="0">
                  <a:pos x="T0" y="T1"/>
                </a:cxn>
                <a:cxn ang="0">
                  <a:pos x="T2" y="T3"/>
                </a:cxn>
                <a:cxn ang="0">
                  <a:pos x="T4" y="T5"/>
                </a:cxn>
              </a:cxnLst>
              <a:rect l="0" t="0" r="r" b="b"/>
              <a:pathLst>
                <a:path w="74" h="85">
                  <a:moveTo>
                    <a:pt x="11" y="0"/>
                  </a:moveTo>
                  <a:cubicBezTo>
                    <a:pt x="46" y="44"/>
                    <a:pt x="74" y="19"/>
                    <a:pt x="73" y="34"/>
                  </a:cubicBezTo>
                  <a:cubicBezTo>
                    <a:pt x="68" y="59"/>
                    <a:pt x="0" y="85"/>
                    <a:pt x="11" y="0"/>
                  </a:cubicBezTo>
                  <a:close/>
                </a:path>
              </a:pathLst>
            </a:custGeom>
            <a:solidFill>
              <a:srgbClr val="F9B7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37">
              <a:extLst>
                <a:ext uri="{FF2B5EF4-FFF2-40B4-BE49-F238E27FC236}">
                  <a16:creationId xmlns:a16="http://schemas.microsoft.com/office/drawing/2014/main" id="{8B3414E6-1D8C-42E5-A0F1-FAA0422D4A48}"/>
                </a:ext>
              </a:extLst>
            </p:cNvPr>
            <p:cNvSpPr>
              <a:spLocks/>
            </p:cNvSpPr>
            <p:nvPr/>
          </p:nvSpPr>
          <p:spPr bwMode="auto">
            <a:xfrm>
              <a:off x="8016875" y="2795588"/>
              <a:ext cx="193675" cy="88900"/>
            </a:xfrm>
            <a:custGeom>
              <a:avLst/>
              <a:gdLst>
                <a:gd name="T0" fmla="*/ 1 w 74"/>
                <a:gd name="T1" fmla="*/ 31 h 34"/>
                <a:gd name="T2" fmla="*/ 35 w 74"/>
                <a:gd name="T3" fmla="*/ 6 h 34"/>
                <a:gd name="T4" fmla="*/ 71 w 74"/>
                <a:gd name="T5" fmla="*/ 14 h 34"/>
                <a:gd name="T6" fmla="*/ 1 w 74"/>
                <a:gd name="T7" fmla="*/ 31 h 34"/>
              </a:gdLst>
              <a:ahLst/>
              <a:cxnLst>
                <a:cxn ang="0">
                  <a:pos x="T0" y="T1"/>
                </a:cxn>
                <a:cxn ang="0">
                  <a:pos x="T2" y="T3"/>
                </a:cxn>
                <a:cxn ang="0">
                  <a:pos x="T4" y="T5"/>
                </a:cxn>
                <a:cxn ang="0">
                  <a:pos x="T6" y="T7"/>
                </a:cxn>
              </a:cxnLst>
              <a:rect l="0" t="0" r="r" b="b"/>
              <a:pathLst>
                <a:path w="74" h="34">
                  <a:moveTo>
                    <a:pt x="1" y="31"/>
                  </a:moveTo>
                  <a:cubicBezTo>
                    <a:pt x="1" y="23"/>
                    <a:pt x="14" y="12"/>
                    <a:pt x="35" y="6"/>
                  </a:cubicBezTo>
                  <a:cubicBezTo>
                    <a:pt x="56" y="0"/>
                    <a:pt x="74" y="5"/>
                    <a:pt x="71" y="14"/>
                  </a:cubicBezTo>
                  <a:cubicBezTo>
                    <a:pt x="31" y="15"/>
                    <a:pt x="0" y="34"/>
                    <a:pt x="1" y="31"/>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42">
              <a:extLst>
                <a:ext uri="{FF2B5EF4-FFF2-40B4-BE49-F238E27FC236}">
                  <a16:creationId xmlns:a16="http://schemas.microsoft.com/office/drawing/2014/main" id="{3E884037-DE73-4733-9E14-43EC00EEB716}"/>
                </a:ext>
              </a:extLst>
            </p:cNvPr>
            <p:cNvSpPr>
              <a:spLocks/>
            </p:cNvSpPr>
            <p:nvPr/>
          </p:nvSpPr>
          <p:spPr bwMode="auto">
            <a:xfrm>
              <a:off x="8137525" y="2889250"/>
              <a:ext cx="22225" cy="44450"/>
            </a:xfrm>
            <a:custGeom>
              <a:avLst/>
              <a:gdLst>
                <a:gd name="T0" fmla="*/ 4 w 9"/>
                <a:gd name="T1" fmla="*/ 0 h 17"/>
                <a:gd name="T2" fmla="*/ 9 w 9"/>
                <a:gd name="T3" fmla="*/ 9 h 17"/>
                <a:gd name="T4" fmla="*/ 5 w 9"/>
                <a:gd name="T5" fmla="*/ 17 h 17"/>
                <a:gd name="T6" fmla="*/ 1 w 9"/>
                <a:gd name="T7" fmla="*/ 9 h 17"/>
                <a:gd name="T8" fmla="*/ 4 w 9"/>
                <a:gd name="T9" fmla="*/ 0 h 17"/>
              </a:gdLst>
              <a:ahLst/>
              <a:cxnLst>
                <a:cxn ang="0">
                  <a:pos x="T0" y="T1"/>
                </a:cxn>
                <a:cxn ang="0">
                  <a:pos x="T2" y="T3"/>
                </a:cxn>
                <a:cxn ang="0">
                  <a:pos x="T4" y="T5"/>
                </a:cxn>
                <a:cxn ang="0">
                  <a:pos x="T6" y="T7"/>
                </a:cxn>
                <a:cxn ang="0">
                  <a:pos x="T8" y="T9"/>
                </a:cxn>
              </a:cxnLst>
              <a:rect l="0" t="0" r="r" b="b"/>
              <a:pathLst>
                <a:path w="9" h="17">
                  <a:moveTo>
                    <a:pt x="4" y="0"/>
                  </a:moveTo>
                  <a:cubicBezTo>
                    <a:pt x="6" y="0"/>
                    <a:pt x="8" y="4"/>
                    <a:pt x="9" y="9"/>
                  </a:cubicBezTo>
                  <a:cubicBezTo>
                    <a:pt x="9" y="13"/>
                    <a:pt x="8" y="17"/>
                    <a:pt x="5" y="17"/>
                  </a:cubicBezTo>
                  <a:cubicBezTo>
                    <a:pt x="3" y="17"/>
                    <a:pt x="1" y="13"/>
                    <a:pt x="1" y="9"/>
                  </a:cubicBezTo>
                  <a:cubicBezTo>
                    <a:pt x="0" y="4"/>
                    <a:pt x="2"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43">
              <a:extLst>
                <a:ext uri="{FF2B5EF4-FFF2-40B4-BE49-F238E27FC236}">
                  <a16:creationId xmlns:a16="http://schemas.microsoft.com/office/drawing/2014/main" id="{6F6FAB46-19A4-493F-A9C1-C4F98DBE03FD}"/>
                </a:ext>
              </a:extLst>
            </p:cNvPr>
            <p:cNvSpPr>
              <a:spLocks/>
            </p:cNvSpPr>
            <p:nvPr/>
          </p:nvSpPr>
          <p:spPr bwMode="auto">
            <a:xfrm>
              <a:off x="8448675" y="2824163"/>
              <a:ext cx="23812" cy="44450"/>
            </a:xfrm>
            <a:custGeom>
              <a:avLst/>
              <a:gdLst>
                <a:gd name="T0" fmla="*/ 3 w 9"/>
                <a:gd name="T1" fmla="*/ 0 h 17"/>
                <a:gd name="T2" fmla="*/ 8 w 9"/>
                <a:gd name="T3" fmla="*/ 9 h 17"/>
                <a:gd name="T4" fmla="*/ 5 w 9"/>
                <a:gd name="T5" fmla="*/ 17 h 17"/>
                <a:gd name="T6" fmla="*/ 0 w 9"/>
                <a:gd name="T7" fmla="*/ 9 h 17"/>
                <a:gd name="T8" fmla="*/ 3 w 9"/>
                <a:gd name="T9" fmla="*/ 0 h 17"/>
              </a:gdLst>
              <a:ahLst/>
              <a:cxnLst>
                <a:cxn ang="0">
                  <a:pos x="T0" y="T1"/>
                </a:cxn>
                <a:cxn ang="0">
                  <a:pos x="T2" y="T3"/>
                </a:cxn>
                <a:cxn ang="0">
                  <a:pos x="T4" y="T5"/>
                </a:cxn>
                <a:cxn ang="0">
                  <a:pos x="T6" y="T7"/>
                </a:cxn>
                <a:cxn ang="0">
                  <a:pos x="T8" y="T9"/>
                </a:cxn>
              </a:cxnLst>
              <a:rect l="0" t="0" r="r" b="b"/>
              <a:pathLst>
                <a:path w="9" h="17">
                  <a:moveTo>
                    <a:pt x="3" y="0"/>
                  </a:moveTo>
                  <a:cubicBezTo>
                    <a:pt x="6" y="0"/>
                    <a:pt x="8" y="4"/>
                    <a:pt x="8" y="9"/>
                  </a:cubicBezTo>
                  <a:cubicBezTo>
                    <a:pt x="9" y="13"/>
                    <a:pt x="7" y="17"/>
                    <a:pt x="5" y="17"/>
                  </a:cubicBezTo>
                  <a:cubicBezTo>
                    <a:pt x="3" y="17"/>
                    <a:pt x="1" y="13"/>
                    <a:pt x="0" y="9"/>
                  </a:cubicBezTo>
                  <a:cubicBezTo>
                    <a:pt x="0" y="4"/>
                    <a:pt x="1"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44">
              <a:extLst>
                <a:ext uri="{FF2B5EF4-FFF2-40B4-BE49-F238E27FC236}">
                  <a16:creationId xmlns:a16="http://schemas.microsoft.com/office/drawing/2014/main" id="{2F94BBA0-153C-495A-9F3F-1B1F001636D7}"/>
                </a:ext>
              </a:extLst>
            </p:cNvPr>
            <p:cNvSpPr>
              <a:spLocks/>
            </p:cNvSpPr>
            <p:nvPr/>
          </p:nvSpPr>
          <p:spPr bwMode="auto">
            <a:xfrm>
              <a:off x="8602663" y="3460750"/>
              <a:ext cx="773112" cy="417513"/>
            </a:xfrm>
            <a:custGeom>
              <a:avLst/>
              <a:gdLst>
                <a:gd name="T0" fmla="*/ 18 w 297"/>
                <a:gd name="T1" fmla="*/ 83 h 161"/>
                <a:gd name="T2" fmla="*/ 129 w 297"/>
                <a:gd name="T3" fmla="*/ 157 h 161"/>
                <a:gd name="T4" fmla="*/ 297 w 297"/>
                <a:gd name="T5" fmla="*/ 7 h 161"/>
                <a:gd name="T6" fmla="*/ 290 w 297"/>
                <a:gd name="T7" fmla="*/ 0 h 161"/>
                <a:gd name="T8" fmla="*/ 285 w 297"/>
                <a:gd name="T9" fmla="*/ 4 h 161"/>
                <a:gd name="T10" fmla="*/ 132 w 297"/>
                <a:gd name="T11" fmla="*/ 139 h 161"/>
                <a:gd name="T12" fmla="*/ 0 w 297"/>
                <a:gd name="T13" fmla="*/ 30 h 161"/>
                <a:gd name="T14" fmla="*/ 18 w 297"/>
                <a:gd name="T15" fmla="*/ 83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7" h="161">
                  <a:moveTo>
                    <a:pt x="18" y="83"/>
                  </a:moveTo>
                  <a:cubicBezTo>
                    <a:pt x="67" y="117"/>
                    <a:pt x="124" y="155"/>
                    <a:pt x="129" y="157"/>
                  </a:cubicBezTo>
                  <a:cubicBezTo>
                    <a:pt x="138" y="161"/>
                    <a:pt x="297" y="7"/>
                    <a:pt x="297" y="7"/>
                  </a:cubicBezTo>
                  <a:cubicBezTo>
                    <a:pt x="290" y="0"/>
                    <a:pt x="290" y="0"/>
                    <a:pt x="290" y="0"/>
                  </a:cubicBezTo>
                  <a:cubicBezTo>
                    <a:pt x="288" y="1"/>
                    <a:pt x="287" y="3"/>
                    <a:pt x="285" y="4"/>
                  </a:cubicBezTo>
                  <a:cubicBezTo>
                    <a:pt x="249" y="36"/>
                    <a:pt x="136" y="137"/>
                    <a:pt x="132" y="139"/>
                  </a:cubicBezTo>
                  <a:cubicBezTo>
                    <a:pt x="129" y="140"/>
                    <a:pt x="29" y="55"/>
                    <a:pt x="0" y="30"/>
                  </a:cubicBezTo>
                  <a:cubicBezTo>
                    <a:pt x="6" y="46"/>
                    <a:pt x="12" y="64"/>
                    <a:pt x="18" y="83"/>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45">
              <a:extLst>
                <a:ext uri="{FF2B5EF4-FFF2-40B4-BE49-F238E27FC236}">
                  <a16:creationId xmlns:a16="http://schemas.microsoft.com/office/drawing/2014/main" id="{8BE25CC1-27E6-4468-ABCB-40A0E2371309}"/>
                </a:ext>
              </a:extLst>
            </p:cNvPr>
            <p:cNvSpPr>
              <a:spLocks/>
            </p:cNvSpPr>
            <p:nvPr/>
          </p:nvSpPr>
          <p:spPr bwMode="auto">
            <a:xfrm>
              <a:off x="8186738" y="3057525"/>
              <a:ext cx="223837" cy="84138"/>
            </a:xfrm>
            <a:custGeom>
              <a:avLst/>
              <a:gdLst>
                <a:gd name="T0" fmla="*/ 83 w 86"/>
                <a:gd name="T1" fmla="*/ 0 h 32"/>
                <a:gd name="T2" fmla="*/ 0 w 86"/>
                <a:gd name="T3" fmla="*/ 19 h 32"/>
                <a:gd name="T4" fmla="*/ 15 w 86"/>
                <a:gd name="T5" fmla="*/ 32 h 32"/>
                <a:gd name="T6" fmla="*/ 84 w 86"/>
                <a:gd name="T7" fmla="*/ 11 h 32"/>
                <a:gd name="T8" fmla="*/ 83 w 86"/>
                <a:gd name="T9" fmla="*/ 0 h 32"/>
              </a:gdLst>
              <a:ahLst/>
              <a:cxnLst>
                <a:cxn ang="0">
                  <a:pos x="T0" y="T1"/>
                </a:cxn>
                <a:cxn ang="0">
                  <a:pos x="T2" y="T3"/>
                </a:cxn>
                <a:cxn ang="0">
                  <a:pos x="T4" y="T5"/>
                </a:cxn>
                <a:cxn ang="0">
                  <a:pos x="T6" y="T7"/>
                </a:cxn>
                <a:cxn ang="0">
                  <a:pos x="T8" y="T9"/>
                </a:cxn>
              </a:cxnLst>
              <a:rect l="0" t="0" r="r" b="b"/>
              <a:pathLst>
                <a:path w="86" h="32">
                  <a:moveTo>
                    <a:pt x="83" y="0"/>
                  </a:moveTo>
                  <a:cubicBezTo>
                    <a:pt x="64" y="15"/>
                    <a:pt x="21" y="25"/>
                    <a:pt x="0" y="19"/>
                  </a:cubicBezTo>
                  <a:cubicBezTo>
                    <a:pt x="0" y="19"/>
                    <a:pt x="5" y="25"/>
                    <a:pt x="15" y="32"/>
                  </a:cubicBezTo>
                  <a:cubicBezTo>
                    <a:pt x="37" y="30"/>
                    <a:pt x="78" y="22"/>
                    <a:pt x="84" y="11"/>
                  </a:cubicBezTo>
                  <a:cubicBezTo>
                    <a:pt x="86" y="9"/>
                    <a:pt x="84" y="4"/>
                    <a:pt x="8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46">
              <a:extLst>
                <a:ext uri="{FF2B5EF4-FFF2-40B4-BE49-F238E27FC236}">
                  <a16:creationId xmlns:a16="http://schemas.microsoft.com/office/drawing/2014/main" id="{B40B503C-1233-4DDD-A430-9643947BA705}"/>
                </a:ext>
              </a:extLst>
            </p:cNvPr>
            <p:cNvSpPr>
              <a:spLocks/>
            </p:cNvSpPr>
            <p:nvPr/>
          </p:nvSpPr>
          <p:spPr bwMode="auto">
            <a:xfrm>
              <a:off x="7632700" y="2174875"/>
              <a:ext cx="962025" cy="552450"/>
            </a:xfrm>
            <a:custGeom>
              <a:avLst/>
              <a:gdLst>
                <a:gd name="T0" fmla="*/ 275 w 370"/>
                <a:gd name="T1" fmla="*/ 47 h 213"/>
                <a:gd name="T2" fmla="*/ 0 w 370"/>
                <a:gd name="T3" fmla="*/ 213 h 213"/>
                <a:gd name="T4" fmla="*/ 55 w 370"/>
                <a:gd name="T5" fmla="*/ 130 h 213"/>
                <a:gd name="T6" fmla="*/ 203 w 370"/>
                <a:gd name="T7" fmla="*/ 98 h 213"/>
                <a:gd name="T8" fmla="*/ 250 w 370"/>
                <a:gd name="T9" fmla="*/ 77 h 213"/>
                <a:gd name="T10" fmla="*/ 242 w 370"/>
                <a:gd name="T11" fmla="*/ 97 h 213"/>
                <a:gd name="T12" fmla="*/ 346 w 370"/>
                <a:gd name="T13" fmla="*/ 21 h 213"/>
                <a:gd name="T14" fmla="*/ 366 w 370"/>
                <a:gd name="T15" fmla="*/ 100 h 213"/>
                <a:gd name="T16" fmla="*/ 349 w 370"/>
                <a:gd name="T17" fmla="*/ 0 h 213"/>
                <a:gd name="T18" fmla="*/ 270 w 370"/>
                <a:gd name="T19" fmla="*/ 69 h 213"/>
                <a:gd name="T20" fmla="*/ 275 w 370"/>
                <a:gd name="T21" fmla="*/ 4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 h="213">
                  <a:moveTo>
                    <a:pt x="275" y="47"/>
                  </a:moveTo>
                  <a:cubicBezTo>
                    <a:pt x="210" y="118"/>
                    <a:pt x="28" y="13"/>
                    <a:pt x="0" y="213"/>
                  </a:cubicBezTo>
                  <a:cubicBezTo>
                    <a:pt x="0" y="213"/>
                    <a:pt x="18" y="162"/>
                    <a:pt x="55" y="130"/>
                  </a:cubicBezTo>
                  <a:cubicBezTo>
                    <a:pt x="92" y="98"/>
                    <a:pt x="176" y="104"/>
                    <a:pt x="203" y="98"/>
                  </a:cubicBezTo>
                  <a:cubicBezTo>
                    <a:pt x="231" y="92"/>
                    <a:pt x="250" y="77"/>
                    <a:pt x="250" y="77"/>
                  </a:cubicBezTo>
                  <a:cubicBezTo>
                    <a:pt x="242" y="97"/>
                    <a:pt x="242" y="97"/>
                    <a:pt x="242" y="97"/>
                  </a:cubicBezTo>
                  <a:cubicBezTo>
                    <a:pt x="277" y="98"/>
                    <a:pt x="318" y="75"/>
                    <a:pt x="346" y="21"/>
                  </a:cubicBezTo>
                  <a:cubicBezTo>
                    <a:pt x="354" y="43"/>
                    <a:pt x="368" y="62"/>
                    <a:pt x="366" y="100"/>
                  </a:cubicBezTo>
                  <a:cubicBezTo>
                    <a:pt x="370" y="73"/>
                    <a:pt x="366" y="40"/>
                    <a:pt x="349" y="0"/>
                  </a:cubicBezTo>
                  <a:cubicBezTo>
                    <a:pt x="310" y="55"/>
                    <a:pt x="285" y="62"/>
                    <a:pt x="270" y="69"/>
                  </a:cubicBezTo>
                  <a:cubicBezTo>
                    <a:pt x="267" y="70"/>
                    <a:pt x="275" y="62"/>
                    <a:pt x="275" y="47"/>
                  </a:cubicBezTo>
                  <a:close/>
                </a:path>
              </a:pathLst>
            </a:custGeom>
            <a:solidFill>
              <a:srgbClr val="4848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5" name="Rectangle 24">
            <a:extLst>
              <a:ext uri="{FF2B5EF4-FFF2-40B4-BE49-F238E27FC236}">
                <a16:creationId xmlns:a16="http://schemas.microsoft.com/office/drawing/2014/main" id="{5AE82ED3-F616-4F19-9BB2-88F3AAC1BC73}"/>
              </a:ext>
            </a:extLst>
          </p:cNvPr>
          <p:cNvSpPr/>
          <p:nvPr userDrawn="1"/>
        </p:nvSpPr>
        <p:spPr>
          <a:xfrm>
            <a:off x="512583" y="1299129"/>
            <a:ext cx="6999869" cy="2239524"/>
          </a:xfrm>
          <a:prstGeom prst="rect">
            <a:avLst/>
          </a:prstGeom>
        </p:spPr>
        <p:txBody>
          <a:bodyPr wrap="square">
            <a:spAutoFit/>
          </a:bodyPr>
          <a:lstStyle/>
          <a:p>
            <a:pPr marL="171450" indent="-171450" algn="l">
              <a:lnSpc>
                <a:spcPct val="150000"/>
              </a:lnSpc>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Wireless network: </a:t>
            </a:r>
            <a:r>
              <a:rPr lang="en-US" sz="2400" dirty="0">
                <a:solidFill>
                  <a:schemeClr val="tx1">
                    <a:lumMod val="75000"/>
                    <a:lumOff val="25000"/>
                  </a:schemeClr>
                </a:solidFill>
                <a:latin typeface="Segoe UI Semibold" panose="020B0702040204020203" pitchFamily="34" charset="0"/>
                <a:cs typeface="Segoe UI Semibold" panose="020B0702040204020203" pitchFamily="34" charset="0"/>
              </a:rPr>
              <a:t>MSFT_GUEST</a:t>
            </a:r>
          </a:p>
          <a:p>
            <a:pPr marL="171450" indent="-171450" algn="l">
              <a:lnSpc>
                <a:spcPct val="150000"/>
              </a:lnSpc>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Login details:</a:t>
            </a:r>
          </a:p>
          <a:p>
            <a:pPr marL="628650" lvl="1" indent="-171450" algn="l">
              <a:lnSpc>
                <a:spcPct val="150000"/>
              </a:lnSpc>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Guest Username: </a:t>
            </a:r>
            <a:r>
              <a:rPr lang="en-US" sz="2400" dirty="0">
                <a:solidFill>
                  <a:schemeClr val="tx1">
                    <a:lumMod val="75000"/>
                    <a:lumOff val="25000"/>
                  </a:schemeClr>
                </a:solidFill>
                <a:latin typeface="Segoe UI Semibold" panose="020B0702040204020203" pitchFamily="34" charset="0"/>
                <a:cs typeface="Segoe UI Semibold" panose="020B0702040204020203" pitchFamily="34" charset="0"/>
                <a:hlinkClick r:id="rId5"/>
              </a:rPr>
              <a:t>O365Sat@outlook.com</a:t>
            </a:r>
            <a:endParaRPr lang="en-US" sz="2400" dirty="0">
              <a:solidFill>
                <a:schemeClr val="tx1">
                  <a:lumMod val="75000"/>
                  <a:lumOff val="25000"/>
                </a:schemeClr>
              </a:solidFill>
              <a:latin typeface="Segoe UI Semibold" panose="020B0702040204020203" pitchFamily="34" charset="0"/>
              <a:cs typeface="Segoe UI Semibold" panose="020B0702040204020203" pitchFamily="34" charset="0"/>
            </a:endParaRPr>
          </a:p>
          <a:p>
            <a:pPr marL="628650" lvl="1" indent="-171450" algn="l">
              <a:lnSpc>
                <a:spcPct val="150000"/>
              </a:lnSpc>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Guest Password: </a:t>
            </a:r>
            <a:r>
              <a:rPr lang="en-US" sz="2400" dirty="0">
                <a:solidFill>
                  <a:schemeClr val="tx1">
                    <a:lumMod val="75000"/>
                    <a:lumOff val="25000"/>
                  </a:schemeClr>
                </a:solidFill>
                <a:latin typeface="Segoe UI Semibold" panose="020B0702040204020203" pitchFamily="34" charset="0"/>
                <a:cs typeface="Segoe UI Semibold" panose="020B0702040204020203" pitchFamily="34" charset="0"/>
              </a:rPr>
              <a:t>0195</a:t>
            </a:r>
          </a:p>
        </p:txBody>
      </p:sp>
    </p:spTree>
    <p:extLst>
      <p:ext uri="{BB962C8B-B14F-4D97-AF65-F5344CB8AC3E}">
        <p14:creationId xmlns:p14="http://schemas.microsoft.com/office/powerpoint/2010/main" val="1862216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4468A1-4B87-439B-82EC-C3C09A9F3392}" type="datetimeFigureOut">
              <a:rPr lang="en-US" smtClean="0"/>
              <a:t>6/21/2019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F971EA-3A6D-44E0-AE21-1C9457776B3F}" type="slidenum">
              <a:rPr lang="en-US" smtClean="0"/>
              <a:t>‹Nº›</a:t>
            </a:fld>
            <a:endParaRPr lang="en-US" dirty="0"/>
          </a:p>
        </p:txBody>
      </p:sp>
    </p:spTree>
    <p:extLst>
      <p:ext uri="{BB962C8B-B14F-4D97-AF65-F5344CB8AC3E}">
        <p14:creationId xmlns:p14="http://schemas.microsoft.com/office/powerpoint/2010/main" val="3707346369"/>
      </p:ext>
    </p:extLst>
  </p:cSld>
  <p:clrMap bg1="lt1" tx1="dk1" bg2="lt2" tx2="dk2" accent1="accent1" accent2="accent2" accent3="accent3" accent4="accent4" accent5="accent5" accent6="accent6" hlink="hlink" folHlink="folHlink"/>
  <p:sldLayoutIdLst>
    <p:sldLayoutId id="2147483661" r:id="rId1"/>
    <p:sldLayoutId id="2147483659" r:id="rId2"/>
    <p:sldLayoutId id="2147483664" r:id="rId3"/>
    <p:sldLayoutId id="2147483662" r:id="rId4"/>
    <p:sldLayoutId id="2147483660" r:id="rId5"/>
    <p:sldLayoutId id="2147483669" r:id="rId6"/>
    <p:sldLayoutId id="2147483667" r:id="rId7"/>
    <p:sldLayoutId id="2147483668" r:id="rId8"/>
    <p:sldLayoutId id="2147483674" r:id="rId9"/>
    <p:sldLayoutId id="2147483666" r:id="rId10"/>
    <p:sldLayoutId id="2147483675" r:id="rId11"/>
    <p:sldLayoutId id="2147483676"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 id="2147483688" r:id="rId21"/>
    <p:sldLayoutId id="2147483650" r:id="rId22"/>
    <p:sldLayoutId id="2147483689" r:id="rId23"/>
    <p:sldLayoutId id="2147483655" r:id="rId24"/>
    <p:sldLayoutId id="2147483691" r:id="rId25"/>
    <p:sldLayoutId id="2147483657" r:id="rId26"/>
    <p:sldLayoutId id="2147483690" r:id="rId27"/>
    <p:sldLayoutId id="2147483677" r:id="rId28"/>
    <p:sldLayoutId id="2147483679" r:id="rId29"/>
    <p:sldLayoutId id="2147483678" r:id="rId30"/>
    <p:sldLayoutId id="2147483673" r:id="rId31"/>
    <p:sldLayoutId id="2147483693" r:id="rId32"/>
    <p:sldLayoutId id="2147483695" r:id="rId3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67.gi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8" Type="http://schemas.openxmlformats.org/officeDocument/2006/relationships/image" Target="../media/image70.jpg"/><Relationship Id="rId13" Type="http://schemas.openxmlformats.org/officeDocument/2006/relationships/image" Target="../media/image72.jpeg"/><Relationship Id="rId18" Type="http://schemas.openxmlformats.org/officeDocument/2006/relationships/hyperlink" Target="http://www.flickr.com/photos/necsia/7628055292/" TargetMode="External"/><Relationship Id="rId3" Type="http://schemas.openxmlformats.org/officeDocument/2006/relationships/image" Target="../media/image69.png"/><Relationship Id="rId7" Type="http://schemas.openxmlformats.org/officeDocument/2006/relationships/image" Target="../media/image27.svg"/><Relationship Id="rId12" Type="http://schemas.openxmlformats.org/officeDocument/2006/relationships/image" Target="../media/image71.jpeg"/><Relationship Id="rId17" Type="http://schemas.openxmlformats.org/officeDocument/2006/relationships/image" Target="../media/image74.jpeg"/><Relationship Id="rId2" Type="http://schemas.openxmlformats.org/officeDocument/2006/relationships/notesSlide" Target="../notesSlides/notesSlide11.xml"/><Relationship Id="rId16" Type="http://schemas.openxmlformats.org/officeDocument/2006/relationships/image" Target="../media/image10.svg"/><Relationship Id="rId1" Type="http://schemas.openxmlformats.org/officeDocument/2006/relationships/slideLayout" Target="../slideLayouts/slideLayout29.xml"/><Relationship Id="rId6" Type="http://schemas.openxmlformats.org/officeDocument/2006/relationships/image" Target="../media/image26.png"/><Relationship Id="rId11" Type="http://schemas.openxmlformats.org/officeDocument/2006/relationships/image" Target="../media/image20.svg"/><Relationship Id="rId5" Type="http://schemas.openxmlformats.org/officeDocument/2006/relationships/image" Target="../media/image29.svg"/><Relationship Id="rId15" Type="http://schemas.openxmlformats.org/officeDocument/2006/relationships/image" Target="../media/image9.png"/><Relationship Id="rId10" Type="http://schemas.openxmlformats.org/officeDocument/2006/relationships/image" Target="../media/image19.png"/><Relationship Id="rId4" Type="http://schemas.openxmlformats.org/officeDocument/2006/relationships/image" Target="../media/image28.png"/><Relationship Id="rId9" Type="http://schemas.openxmlformats.org/officeDocument/2006/relationships/image" Target="../media/image35.png"/><Relationship Id="rId14" Type="http://schemas.openxmlformats.org/officeDocument/2006/relationships/image" Target="../media/image73.png"/></Relationships>
</file>

<file path=ppt/slides/_rels/slide17.xml.rels><?xml version="1.0" encoding="UTF-8" standalone="yes"?>
<Relationships xmlns="http://schemas.openxmlformats.org/package/2006/relationships"><Relationship Id="rId3" Type="http://schemas.openxmlformats.org/officeDocument/2006/relationships/hyperlink" Target="https://gumroad.com/l/O365IT/Spoisgreat" TargetMode="External"/><Relationship Id="rId2" Type="http://schemas.openxmlformats.org/officeDocument/2006/relationships/notesSlide" Target="../notesSlides/notesSlide12.xml"/><Relationship Id="rId1" Type="http://schemas.openxmlformats.org/officeDocument/2006/relationships/slideLayout" Target="../slideLayouts/slideLayout29.xml"/><Relationship Id="rId4" Type="http://schemas.openxmlformats.org/officeDocument/2006/relationships/image" Target="../media/image7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hyperlink" Target="mailto:O365Sat@outlook.com" TargetMode="Externa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3" Type="http://schemas.openxmlformats.org/officeDocument/2006/relationships/hyperlink" Target="https://www.linkedin.com/in/sergio-hernandez-mancebo-369b6560/" TargetMode="External"/><Relationship Id="rId2" Type="http://schemas.openxmlformats.org/officeDocument/2006/relationships/image" Target="../media/image38.jpg"/><Relationship Id="rId1" Type="http://schemas.openxmlformats.org/officeDocument/2006/relationships/slideLayout" Target="../slideLayouts/slideLayout3.xml"/><Relationship Id="rId5" Type="http://schemas.openxmlformats.org/officeDocument/2006/relationships/image" Target="../media/image39.png"/><Relationship Id="rId4" Type="http://schemas.openxmlformats.org/officeDocument/2006/relationships/hyperlink" Target="https://www.linkedin.com/in/imanoliz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0.png"/><Relationship Id="rId7" Type="http://schemas.openxmlformats.org/officeDocument/2006/relationships/image" Target="../media/image44.PNG"/><Relationship Id="rId12" Type="http://schemas.openxmlformats.org/officeDocument/2006/relationships/image" Target="../media/image49.svg"/><Relationship Id="rId2" Type="http://schemas.openxmlformats.org/officeDocument/2006/relationships/notesSlide" Target="../notesSlides/notesSlide1.xml"/><Relationship Id="rId1" Type="http://schemas.openxmlformats.org/officeDocument/2006/relationships/slideLayout" Target="../slideLayouts/slideLayout32.xml"/><Relationship Id="rId6" Type="http://schemas.openxmlformats.org/officeDocument/2006/relationships/image" Target="../media/image43.png"/><Relationship Id="rId11" Type="http://schemas.openxmlformats.org/officeDocument/2006/relationships/image" Target="../media/image48.png"/><Relationship Id="rId5" Type="http://schemas.openxmlformats.org/officeDocument/2006/relationships/image" Target="../media/image42.png"/><Relationship Id="rId10" Type="http://schemas.openxmlformats.org/officeDocument/2006/relationships/image" Target="../media/image47.svg"/><Relationship Id="rId4" Type="http://schemas.openxmlformats.org/officeDocument/2006/relationships/image" Target="../media/image41.png"/><Relationship Id="rId9" Type="http://schemas.openxmlformats.org/officeDocument/2006/relationships/image" Target="../media/image46.png"/></Relationships>
</file>

<file path=ppt/slides/_rels/slide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51.svg"/></Relationships>
</file>

<file path=ppt/slides/_rels/slide7.xml.rels><?xml version="1.0" encoding="UTF-8" standalone="yes"?>
<Relationships xmlns="http://schemas.openxmlformats.org/package/2006/relationships"><Relationship Id="rId8" Type="http://schemas.openxmlformats.org/officeDocument/2006/relationships/image" Target="../media/image57.svg"/><Relationship Id="rId13" Type="http://schemas.openxmlformats.org/officeDocument/2006/relationships/image" Target="../media/image62.svg"/><Relationship Id="rId3" Type="http://schemas.openxmlformats.org/officeDocument/2006/relationships/image" Target="../media/image52.emf"/><Relationship Id="rId7" Type="http://schemas.openxmlformats.org/officeDocument/2006/relationships/image" Target="../media/image56.png"/><Relationship Id="rId12" Type="http://schemas.openxmlformats.org/officeDocument/2006/relationships/image" Target="../media/image61.png"/><Relationship Id="rId2" Type="http://schemas.openxmlformats.org/officeDocument/2006/relationships/notesSlide" Target="../notesSlides/notesSlide3.xml"/><Relationship Id="rId1" Type="http://schemas.openxmlformats.org/officeDocument/2006/relationships/slideLayout" Target="../slideLayouts/slideLayout19.xml"/><Relationship Id="rId6" Type="http://schemas.openxmlformats.org/officeDocument/2006/relationships/image" Target="../media/image55.svg"/><Relationship Id="rId11" Type="http://schemas.openxmlformats.org/officeDocument/2006/relationships/image" Target="../media/image60.emf"/><Relationship Id="rId5" Type="http://schemas.openxmlformats.org/officeDocument/2006/relationships/image" Target="../media/image54.png"/><Relationship Id="rId10" Type="http://schemas.openxmlformats.org/officeDocument/2006/relationships/image" Target="../media/image59.emf"/><Relationship Id="rId4" Type="http://schemas.openxmlformats.org/officeDocument/2006/relationships/image" Target="../media/image53.emf"/><Relationship Id="rId9" Type="http://schemas.openxmlformats.org/officeDocument/2006/relationships/image" Target="../media/image58.emf"/></Relationships>
</file>

<file path=ppt/slides/_rels/slide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xml"/><Relationship Id="rId1" Type="http://schemas.openxmlformats.org/officeDocument/2006/relationships/slideLayout" Target="../slideLayouts/slideLayout27.xml"/><Relationship Id="rId5" Type="http://schemas.openxmlformats.org/officeDocument/2006/relationships/image" Target="../media/image64.png"/><Relationship Id="rId4" Type="http://schemas.openxmlformats.org/officeDocument/2006/relationships/image" Target="../media/image63.png"/></Relationships>
</file>

<file path=ppt/slides/_rels/slide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8">
            <a:extLst>
              <a:ext uri="{FF2B5EF4-FFF2-40B4-BE49-F238E27FC236}">
                <a16:creationId xmlns:a16="http://schemas.microsoft.com/office/drawing/2014/main" id="{04DD8EAF-3A2A-4745-B0A1-C94E20063AEA}"/>
              </a:ext>
            </a:extLst>
          </p:cNvPr>
          <p:cNvSpPr>
            <a:spLocks noGrp="1"/>
          </p:cNvSpPr>
          <p:nvPr>
            <p:ph type="body" sz="quarter" idx="10"/>
          </p:nvPr>
        </p:nvSpPr>
        <p:spPr/>
        <p:txBody>
          <a:bodyPr/>
          <a:lstStyle/>
          <a:p>
            <a:r>
              <a:rPr lang="es-ES" dirty="0"/>
              <a:t>SPS Workshop – Crea aplicaciones de PowerApps inteligentes con AI </a:t>
            </a:r>
            <a:r>
              <a:rPr lang="es-ES" dirty="0" err="1"/>
              <a:t>Builder</a:t>
            </a:r>
            <a:endParaRPr lang="es-ES" dirty="0"/>
          </a:p>
        </p:txBody>
      </p:sp>
      <p:sp>
        <p:nvSpPr>
          <p:cNvPr id="10" name="Marcador de texto 9">
            <a:extLst>
              <a:ext uri="{FF2B5EF4-FFF2-40B4-BE49-F238E27FC236}">
                <a16:creationId xmlns:a16="http://schemas.microsoft.com/office/drawing/2014/main" id="{494BA1AB-9301-44FD-A56D-2901A4A8D7CF}"/>
              </a:ext>
            </a:extLst>
          </p:cNvPr>
          <p:cNvSpPr>
            <a:spLocks noGrp="1"/>
          </p:cNvSpPr>
          <p:nvPr>
            <p:ph type="body" sz="quarter" idx="11"/>
          </p:nvPr>
        </p:nvSpPr>
        <p:spPr/>
        <p:txBody>
          <a:bodyPr/>
          <a:lstStyle/>
          <a:p>
            <a:r>
              <a:rPr lang="es-ES" dirty="0"/>
              <a:t>Imanol Iza – Sergio </a:t>
            </a:r>
            <a:r>
              <a:rPr lang="es-ES" dirty="0" err="1"/>
              <a:t>Hernandez</a:t>
            </a:r>
            <a:endParaRPr lang="es-ES" dirty="0"/>
          </a:p>
        </p:txBody>
      </p:sp>
    </p:spTree>
    <p:extLst>
      <p:ext uri="{BB962C8B-B14F-4D97-AF65-F5344CB8AC3E}">
        <p14:creationId xmlns:p14="http://schemas.microsoft.com/office/powerpoint/2010/main" val="19251281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social media post&#10;&#10;Description automatically generated">
            <a:extLst>
              <a:ext uri="{FF2B5EF4-FFF2-40B4-BE49-F238E27FC236}">
                <a16:creationId xmlns:a16="http://schemas.microsoft.com/office/drawing/2014/main" id="{4D152C29-3826-40FD-9F12-C677780CFC3D}"/>
              </a:ext>
            </a:extLst>
          </p:cNvPr>
          <p:cNvPicPr>
            <a:picLocks noChangeAspect="1"/>
          </p:cNvPicPr>
          <p:nvPr/>
        </p:nvPicPr>
        <p:blipFill rotWithShape="1">
          <a:blip r:embed="rId3"/>
          <a:srcRect l="16985" t="29350" r="64032" b="45547"/>
          <a:stretch/>
        </p:blipFill>
        <p:spPr>
          <a:xfrm>
            <a:off x="586390" y="1975430"/>
            <a:ext cx="3286125" cy="2443162"/>
          </a:xfrm>
          <a:prstGeom prst="rect">
            <a:avLst/>
          </a:prstGeom>
          <a:effectLst>
            <a:outerShdw blurRad="63500" sx="102000" sy="102000" algn="ctr" rotWithShape="0">
              <a:prstClr val="black">
                <a:alpha val="40000"/>
              </a:prstClr>
            </a:outerShdw>
          </a:effectLst>
        </p:spPr>
      </p:pic>
      <p:sp>
        <p:nvSpPr>
          <p:cNvPr id="4" name="TextBox 3">
            <a:extLst>
              <a:ext uri="{FF2B5EF4-FFF2-40B4-BE49-F238E27FC236}">
                <a16:creationId xmlns:a16="http://schemas.microsoft.com/office/drawing/2014/main" id="{89391564-6094-4142-BAB0-6F03C95CD887}"/>
              </a:ext>
            </a:extLst>
          </p:cNvPr>
          <p:cNvSpPr txBox="1"/>
          <p:nvPr/>
        </p:nvSpPr>
        <p:spPr>
          <a:xfrm>
            <a:off x="4321237" y="1975430"/>
            <a:ext cx="7284373" cy="2215991"/>
          </a:xfrm>
          <a:prstGeom prst="rect">
            <a:avLst/>
          </a:prstGeom>
          <a:noFill/>
        </p:spPr>
        <p:txBody>
          <a:bodyPr wrap="square" lIns="0" tIns="0" rIns="0" bIns="0" rtlCol="0" anchor="t">
            <a:spAutoFit/>
          </a:bodyPr>
          <a:lstStyle/>
          <a:p>
            <a:pPr marL="342900" lvl="0" indent="-342900" defTabSz="914367">
              <a:buFont typeface="Arial" panose="020B0604020202020204" pitchFamily="34" charset="0"/>
              <a:buChar char="•"/>
              <a:defRPr/>
            </a:pPr>
            <a:r>
              <a:rPr lang="es-ES" sz="2400" dirty="0">
                <a:solidFill>
                  <a:srgbClr val="000000"/>
                </a:solidFill>
                <a:latin typeface="Segoe UI"/>
                <a:cs typeface="Segoe UI"/>
              </a:rPr>
              <a:t>Utiliza datos históricos para predecir si los nuevos datos caen en una de dos categorías. </a:t>
            </a:r>
          </a:p>
          <a:p>
            <a:pPr marL="342900" lvl="0" indent="-342900" defTabSz="914367">
              <a:buFont typeface="Arial" panose="020B0604020202020204" pitchFamily="34" charset="0"/>
              <a:buChar char="•"/>
              <a:defRPr/>
            </a:pPr>
            <a:r>
              <a:rPr lang="es-ES" sz="2400" dirty="0">
                <a:solidFill>
                  <a:srgbClr val="000000"/>
                </a:solidFill>
                <a:latin typeface="Segoe UI"/>
                <a:cs typeface="Segoe UI"/>
              </a:rPr>
              <a:t>Es un modelo de IA que predice los resultados empresariales sí / no al aprender a asociar patrones de datos históricos con resultados históricos.</a:t>
            </a:r>
          </a:p>
          <a:p>
            <a:pPr lvl="0" defTabSz="914367">
              <a:defRPr/>
            </a:pPr>
            <a:endPar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p:txBody>
      </p:sp>
      <p:sp>
        <p:nvSpPr>
          <p:cNvPr id="5" name="Title 4">
            <a:extLst>
              <a:ext uri="{FF2B5EF4-FFF2-40B4-BE49-F238E27FC236}">
                <a16:creationId xmlns:a16="http://schemas.microsoft.com/office/drawing/2014/main" id="{5C1D02B5-C2D4-463B-983E-0D4AD0A03377}"/>
              </a:ext>
            </a:extLst>
          </p:cNvPr>
          <p:cNvSpPr>
            <a:spLocks noGrp="1"/>
          </p:cNvSpPr>
          <p:nvPr>
            <p:ph type="title"/>
          </p:nvPr>
        </p:nvSpPr>
        <p:spPr/>
        <p:txBody>
          <a:bodyPr/>
          <a:lstStyle/>
          <a:p>
            <a:pPr>
              <a:spcBef>
                <a:spcPct val="20000"/>
              </a:spcBef>
            </a:pPr>
            <a:r>
              <a:rPr lang="en-US" b="1" dirty="0" err="1">
                <a:ea typeface="+mj-lt"/>
                <a:cs typeface="+mj-lt"/>
              </a:rPr>
              <a:t>Clasificacion</a:t>
            </a:r>
            <a:r>
              <a:rPr lang="en-US" b="1" dirty="0">
                <a:ea typeface="+mj-lt"/>
                <a:cs typeface="+mj-lt"/>
              </a:rPr>
              <a:t> </a:t>
            </a:r>
            <a:r>
              <a:rPr lang="en-US" b="1" dirty="0" err="1">
                <a:ea typeface="+mj-lt"/>
                <a:cs typeface="+mj-lt"/>
              </a:rPr>
              <a:t>binaria</a:t>
            </a:r>
            <a:endParaRPr lang="en-US" dirty="0">
              <a:ea typeface="+mj-lt"/>
              <a:cs typeface="+mj-lt"/>
            </a:endParaRPr>
          </a:p>
        </p:txBody>
      </p:sp>
    </p:spTree>
    <p:extLst>
      <p:ext uri="{BB962C8B-B14F-4D97-AF65-F5344CB8AC3E}">
        <p14:creationId xmlns:p14="http://schemas.microsoft.com/office/powerpoint/2010/main" val="32848949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553E6-DB72-40A0-B58F-6495DA1182DC}"/>
              </a:ext>
            </a:extLst>
          </p:cNvPr>
          <p:cNvSpPr>
            <a:spLocks noGrp="1"/>
          </p:cNvSpPr>
          <p:nvPr>
            <p:ph type="title"/>
          </p:nvPr>
        </p:nvSpPr>
        <p:spPr/>
        <p:txBody>
          <a:bodyPr/>
          <a:lstStyle/>
          <a:p>
            <a:r>
              <a:rPr lang="en-US" b="1" dirty="0" err="1">
                <a:ea typeface="+mj-lt"/>
                <a:cs typeface="+mj-lt"/>
              </a:rPr>
              <a:t>Procesamiento</a:t>
            </a:r>
            <a:r>
              <a:rPr lang="en-US" b="1" dirty="0">
                <a:ea typeface="+mj-lt"/>
                <a:cs typeface="+mj-lt"/>
              </a:rPr>
              <a:t> de </a:t>
            </a:r>
            <a:r>
              <a:rPr lang="en-US" b="1" dirty="0" err="1">
                <a:ea typeface="+mj-lt"/>
                <a:cs typeface="+mj-lt"/>
              </a:rPr>
              <a:t>formularios</a:t>
            </a:r>
            <a:endParaRPr lang="en-US" dirty="0"/>
          </a:p>
        </p:txBody>
      </p:sp>
      <p:pic>
        <p:nvPicPr>
          <p:cNvPr id="6" name="Picture 5" descr="A screenshot of a social media post&#10;&#10;Description automatically generated">
            <a:extLst>
              <a:ext uri="{FF2B5EF4-FFF2-40B4-BE49-F238E27FC236}">
                <a16:creationId xmlns:a16="http://schemas.microsoft.com/office/drawing/2014/main" id="{4D152C29-3826-40FD-9F12-C677780CFC3D}"/>
              </a:ext>
            </a:extLst>
          </p:cNvPr>
          <p:cNvPicPr>
            <a:picLocks noChangeAspect="1"/>
          </p:cNvPicPr>
          <p:nvPr/>
        </p:nvPicPr>
        <p:blipFill rotWithShape="1">
          <a:blip r:embed="rId3"/>
          <a:srcRect l="37730" t="29350" r="43287" b="45547"/>
          <a:stretch/>
        </p:blipFill>
        <p:spPr>
          <a:xfrm>
            <a:off x="586390" y="1975430"/>
            <a:ext cx="3286125" cy="2443162"/>
          </a:xfrm>
          <a:prstGeom prst="rect">
            <a:avLst/>
          </a:prstGeom>
          <a:effectLst>
            <a:outerShdw blurRad="63500" sx="102000" sy="102000" algn="ctr" rotWithShape="0">
              <a:prstClr val="black">
                <a:alpha val="40000"/>
              </a:prstClr>
            </a:outerShdw>
          </a:effectLst>
        </p:spPr>
      </p:pic>
      <p:sp>
        <p:nvSpPr>
          <p:cNvPr id="4" name="TextBox 3">
            <a:extLst>
              <a:ext uri="{FF2B5EF4-FFF2-40B4-BE49-F238E27FC236}">
                <a16:creationId xmlns:a16="http://schemas.microsoft.com/office/drawing/2014/main" id="{89391564-6094-4142-BAB0-6F03C95CD887}"/>
              </a:ext>
            </a:extLst>
          </p:cNvPr>
          <p:cNvSpPr txBox="1"/>
          <p:nvPr/>
        </p:nvSpPr>
        <p:spPr>
          <a:xfrm>
            <a:off x="4321237" y="1975430"/>
            <a:ext cx="7119898" cy="2215991"/>
          </a:xfrm>
          <a:prstGeom prst="rect">
            <a:avLst/>
          </a:prstGeom>
          <a:noFill/>
        </p:spPr>
        <p:txBody>
          <a:bodyPr wrap="none" lIns="0" tIns="0" rIns="0" bIns="0" rtlCol="0" anchor="t">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srgbClr val="000000"/>
                </a:solidFill>
                <a:effectLst/>
                <a:uLnTx/>
                <a:uFillTx/>
                <a:latin typeface="Segoe UI"/>
                <a:ea typeface="+mn-ea"/>
                <a:cs typeface="Segoe UI"/>
              </a:rPr>
              <a:t>Digitaliza</a:t>
            </a:r>
            <a:r>
              <a:rPr kumimoji="0" lang="en-US" sz="2400" b="0" i="0" u="none" strike="noStrike" kern="1200" cap="none" spc="0" normalizeH="0" baseline="0" noProof="0" dirty="0">
                <a:ln>
                  <a:noFill/>
                </a:ln>
                <a:solidFill>
                  <a:srgbClr val="000000"/>
                </a:solidFill>
                <a:effectLst/>
                <a:uLnTx/>
                <a:uFillTx/>
                <a:latin typeface="Segoe UI"/>
                <a:ea typeface="+mn-ea"/>
                <a:cs typeface="Segoe UI"/>
              </a:rPr>
              <a:t> los </a:t>
            </a:r>
            <a:r>
              <a:rPr kumimoji="0" lang="en-US" sz="2400" b="0" i="0" u="none" strike="noStrike" kern="1200" cap="none" spc="0" normalizeH="0" baseline="0" noProof="0" dirty="0" err="1">
                <a:ln>
                  <a:noFill/>
                </a:ln>
                <a:solidFill>
                  <a:srgbClr val="000000"/>
                </a:solidFill>
                <a:effectLst/>
                <a:uLnTx/>
                <a:uFillTx/>
                <a:latin typeface="Segoe UI"/>
                <a:ea typeface="+mn-ea"/>
                <a:cs typeface="Segoe UI"/>
              </a:rPr>
              <a:t>fomularios</a:t>
            </a:r>
            <a:r>
              <a:rPr kumimoji="0" lang="en-US" sz="2400" b="0" i="0" u="none" strike="noStrike" kern="1200" cap="none" spc="0" normalizeH="0" baseline="0" noProof="0" dirty="0">
                <a:ln>
                  <a:noFill/>
                </a:ln>
                <a:solidFill>
                  <a:srgbClr val="000000"/>
                </a:solidFill>
                <a:effectLst/>
                <a:uLnTx/>
                <a:uFillTx/>
                <a:latin typeface="Segoe UI"/>
                <a:ea typeface="+mn-ea"/>
                <a:cs typeface="Segoe UI"/>
              </a:rPr>
              <a:t> para </a:t>
            </a:r>
            <a:r>
              <a:rPr kumimoji="0" lang="en-US" sz="2400" b="0" i="0" u="none" strike="noStrike" kern="1200" cap="none" spc="0" normalizeH="0" baseline="0" noProof="0" dirty="0" err="1">
                <a:ln>
                  <a:noFill/>
                </a:ln>
                <a:solidFill>
                  <a:srgbClr val="000000"/>
                </a:solidFill>
                <a:effectLst/>
                <a:uLnTx/>
                <a:uFillTx/>
                <a:latin typeface="Segoe UI"/>
                <a:ea typeface="+mn-ea"/>
                <a:cs typeface="Segoe UI"/>
              </a:rPr>
              <a:t>extraer</a:t>
            </a:r>
            <a:r>
              <a:rPr kumimoji="0" lang="en-US" sz="2400" b="0" i="0" u="none" strike="noStrike" kern="1200" cap="none" spc="0" normalizeH="0" baseline="0" noProof="0" dirty="0">
                <a:ln>
                  <a:noFill/>
                </a:ln>
                <a:solidFill>
                  <a:srgbClr val="000000"/>
                </a:solidFill>
                <a:effectLst/>
                <a:uLnTx/>
                <a:uFillTx/>
                <a:latin typeface="Segoe UI"/>
                <a:ea typeface="+mn-ea"/>
                <a:cs typeface="Segoe UI"/>
              </a:rPr>
              <a:t> </a:t>
            </a:r>
            <a:r>
              <a:rPr kumimoji="0" lang="en-US" sz="2400" b="0" i="0" u="none" strike="noStrike" kern="1200" cap="none" spc="0" normalizeH="0" baseline="0" noProof="0" dirty="0" err="1">
                <a:ln>
                  <a:noFill/>
                </a:ln>
                <a:solidFill>
                  <a:srgbClr val="000000"/>
                </a:solidFill>
                <a:effectLst/>
                <a:uLnTx/>
                <a:uFillTx/>
                <a:latin typeface="Segoe UI"/>
                <a:ea typeface="+mn-ea"/>
                <a:cs typeface="Segoe UI"/>
              </a:rPr>
              <a:t>estructura</a:t>
            </a:r>
            <a:r>
              <a:rPr kumimoji="0" lang="en-US" sz="2400" b="0" i="0" u="none" strike="noStrike" kern="1200" cap="none" spc="0" normalizeH="0" baseline="0" noProof="0" dirty="0">
                <a:ln>
                  <a:noFill/>
                </a:ln>
                <a:solidFill>
                  <a:srgbClr val="000000"/>
                </a:solidFill>
                <a:effectLst/>
                <a:uLnTx/>
                <a:uFillTx/>
                <a:latin typeface="Segoe UI"/>
                <a:ea typeface="+mn-ea"/>
                <a:cs typeface="Segoe UI"/>
              </a:rPr>
              <a:t> de </a:t>
            </a:r>
          </a:p>
          <a:p>
            <a:pPr marL="0" marR="0" lvl="0" indent="0" algn="l" defTabSz="914367" rtl="0" eaLnBrk="1" fontAlgn="auto" latinLnBrk="0" hangingPunct="1">
              <a:lnSpc>
                <a:spcPct val="100000"/>
              </a:lnSpc>
              <a:spcBef>
                <a:spcPts val="0"/>
              </a:spcBef>
              <a:spcAft>
                <a:spcPts val="0"/>
              </a:spcAft>
              <a:buClrTx/>
              <a:buSzTx/>
              <a:buFontTx/>
              <a:buNone/>
              <a:tabLst/>
              <a:defRPr/>
            </a:pPr>
            <a:r>
              <a:rPr lang="en-US" sz="2400" dirty="0" err="1">
                <a:solidFill>
                  <a:srgbClr val="000000"/>
                </a:solidFill>
                <a:latin typeface="Segoe UI"/>
                <a:cs typeface="Segoe UI"/>
              </a:rPr>
              <a:t>Datos</a:t>
            </a:r>
            <a:r>
              <a:rPr lang="en-US" sz="2400" dirty="0">
                <a:solidFill>
                  <a:srgbClr val="000000"/>
                </a:solidFill>
                <a:latin typeface="Segoe UI"/>
                <a:cs typeface="Segoe UI"/>
              </a:rPr>
              <a:t> de </a:t>
            </a:r>
            <a:r>
              <a:rPr lang="en-US" sz="2400" dirty="0" err="1">
                <a:solidFill>
                  <a:srgbClr val="000000"/>
                </a:solidFill>
                <a:latin typeface="Segoe UI"/>
                <a:cs typeface="Segoe UI"/>
              </a:rPr>
              <a:t>informacion</a:t>
            </a:r>
            <a:r>
              <a:rPr lang="en-US" sz="2400" dirty="0">
                <a:solidFill>
                  <a:srgbClr val="000000"/>
                </a:solidFill>
                <a:latin typeface="Segoe UI"/>
                <a:cs typeface="Segoe UI"/>
              </a:rPr>
              <a:t> y </a:t>
            </a:r>
            <a:r>
              <a:rPr lang="en-US" sz="2400" dirty="0" err="1">
                <a:solidFill>
                  <a:srgbClr val="000000"/>
                </a:solidFill>
                <a:latin typeface="Segoe UI"/>
                <a:cs typeface="Segoe UI"/>
              </a:rPr>
              <a:t>procesarla</a:t>
            </a:r>
            <a:r>
              <a:rPr kumimoji="0" lang="en-US" sz="2400" b="0" i="0" u="none" strike="noStrike" kern="1200" cap="none" spc="0" normalizeH="0" baseline="0" noProof="0" dirty="0">
                <a:ln>
                  <a:noFill/>
                </a:ln>
                <a:solidFill>
                  <a:srgbClr val="000000"/>
                </a:solidFill>
                <a:effectLst/>
                <a:uLnTx/>
                <a:uFillTx/>
                <a:latin typeface="Segoe UI"/>
                <a:ea typeface="+mn-ea"/>
                <a:cs typeface="Segoe UI"/>
              </a:rPr>
              <a:t>​</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lang="en-US" sz="2400" dirty="0">
                <a:gradFill>
                  <a:gsLst>
                    <a:gs pos="2917">
                      <a:srgbClr val="000000"/>
                    </a:gs>
                    <a:gs pos="30000">
                      <a:srgbClr val="000000"/>
                    </a:gs>
                  </a:gsLst>
                  <a:lin ang="5400000" scaled="0"/>
                </a:gradFill>
                <a:latin typeface="+mj-lt"/>
              </a:rPr>
              <a:t>Examples</a:t>
            </a:r>
          </a:p>
          <a:p>
            <a:pPr marL="342900" marR="0" lvl="0" indent="-342900" algn="l" defTabSz="91436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Extraer</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datos</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de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archivos</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PDF </a:t>
            </a:r>
            <a:endPar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Segoe UI"/>
            </a:endParaRPr>
          </a:p>
          <a:p>
            <a:pPr marL="342900" marR="0" lvl="0" indent="-342900" algn="l" defTabSz="91436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Extraer</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informacion</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de una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factura</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con una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foto</a:t>
            </a:r>
            <a:endPar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Segoe UI"/>
            </a:endParaRPr>
          </a:p>
        </p:txBody>
      </p:sp>
    </p:spTree>
    <p:extLst>
      <p:ext uri="{BB962C8B-B14F-4D97-AF65-F5344CB8AC3E}">
        <p14:creationId xmlns:p14="http://schemas.microsoft.com/office/powerpoint/2010/main" val="36383549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553E6-DB72-40A0-B58F-6495DA1182DC}"/>
              </a:ext>
            </a:extLst>
          </p:cNvPr>
          <p:cNvSpPr>
            <a:spLocks noGrp="1"/>
          </p:cNvSpPr>
          <p:nvPr>
            <p:ph type="title"/>
          </p:nvPr>
        </p:nvSpPr>
        <p:spPr/>
        <p:txBody>
          <a:bodyPr/>
          <a:lstStyle/>
          <a:p>
            <a:r>
              <a:rPr lang="en-US" dirty="0" err="1"/>
              <a:t>Deteccion</a:t>
            </a:r>
            <a:r>
              <a:rPr lang="en-US" dirty="0"/>
              <a:t> de </a:t>
            </a:r>
            <a:r>
              <a:rPr lang="en-US" dirty="0" err="1"/>
              <a:t>Objetos</a:t>
            </a:r>
            <a:endParaRPr lang="en-US" dirty="0"/>
          </a:p>
        </p:txBody>
      </p:sp>
      <p:pic>
        <p:nvPicPr>
          <p:cNvPr id="6" name="Picture 5" descr="A screenshot of a social media post&#10;&#10;Description automatically generated">
            <a:extLst>
              <a:ext uri="{FF2B5EF4-FFF2-40B4-BE49-F238E27FC236}">
                <a16:creationId xmlns:a16="http://schemas.microsoft.com/office/drawing/2014/main" id="{4D152C29-3826-40FD-9F12-C677780CFC3D}"/>
              </a:ext>
            </a:extLst>
          </p:cNvPr>
          <p:cNvPicPr>
            <a:picLocks noChangeAspect="1"/>
          </p:cNvPicPr>
          <p:nvPr/>
        </p:nvPicPr>
        <p:blipFill rotWithShape="1">
          <a:blip r:embed="rId3"/>
          <a:srcRect l="58108" t="29350" r="22909" b="45547"/>
          <a:stretch/>
        </p:blipFill>
        <p:spPr>
          <a:xfrm>
            <a:off x="586390" y="1975430"/>
            <a:ext cx="3286125" cy="2443162"/>
          </a:xfrm>
          <a:prstGeom prst="rect">
            <a:avLst/>
          </a:prstGeom>
          <a:effectLst>
            <a:outerShdw blurRad="63500" sx="102000" sy="102000" algn="ctr" rotWithShape="0">
              <a:prstClr val="black">
                <a:alpha val="40000"/>
              </a:prstClr>
            </a:outerShdw>
          </a:effectLst>
        </p:spPr>
      </p:pic>
      <p:sp>
        <p:nvSpPr>
          <p:cNvPr id="4" name="TextBox 3">
            <a:extLst>
              <a:ext uri="{FF2B5EF4-FFF2-40B4-BE49-F238E27FC236}">
                <a16:creationId xmlns:a16="http://schemas.microsoft.com/office/drawing/2014/main" id="{89391564-6094-4142-BAB0-6F03C95CD887}"/>
              </a:ext>
            </a:extLst>
          </p:cNvPr>
          <p:cNvSpPr txBox="1"/>
          <p:nvPr/>
        </p:nvSpPr>
        <p:spPr>
          <a:xfrm>
            <a:off x="4321237" y="1975430"/>
            <a:ext cx="7673888" cy="2585323"/>
          </a:xfrm>
          <a:prstGeom prst="rect">
            <a:avLst/>
          </a:prstGeom>
          <a:noFill/>
        </p:spPr>
        <p:txBody>
          <a:bodyPr wrap="square" lIns="0" tIns="0" rIns="0" bIns="0" rtlCol="0" anchor="t">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srgbClr val="000000"/>
                </a:solidFill>
                <a:effectLst/>
                <a:uLnTx/>
                <a:uFillTx/>
                <a:latin typeface="Segoe UI"/>
                <a:ea typeface="+mn-ea"/>
                <a:cs typeface="Segoe UI"/>
              </a:rPr>
              <a:t>Identifica</a:t>
            </a:r>
            <a:r>
              <a:rPr kumimoji="0" lang="en-US" sz="2400" b="0" i="0" u="none" strike="noStrike" kern="1200" cap="none" spc="0" normalizeH="0" baseline="0" noProof="0" dirty="0">
                <a:ln>
                  <a:noFill/>
                </a:ln>
                <a:solidFill>
                  <a:srgbClr val="000000"/>
                </a:solidFill>
                <a:effectLst/>
                <a:uLnTx/>
                <a:uFillTx/>
                <a:latin typeface="Segoe UI"/>
                <a:ea typeface="+mn-ea"/>
                <a:cs typeface="Segoe UI"/>
              </a:rPr>
              <a:t> </a:t>
            </a:r>
            <a:r>
              <a:rPr kumimoji="0" lang="en-US" sz="2400" b="0" i="0" u="none" strike="noStrike" kern="1200" cap="none" spc="0" normalizeH="0" baseline="0" noProof="0" dirty="0" err="1">
                <a:ln>
                  <a:noFill/>
                </a:ln>
                <a:solidFill>
                  <a:srgbClr val="000000"/>
                </a:solidFill>
                <a:effectLst/>
                <a:uLnTx/>
                <a:uFillTx/>
                <a:latin typeface="Segoe UI"/>
                <a:ea typeface="+mn-ea"/>
                <a:cs typeface="Segoe UI"/>
              </a:rPr>
              <a:t>objetos</a:t>
            </a:r>
            <a:r>
              <a:rPr kumimoji="0" lang="en-US" sz="2400" b="0" i="0" u="none" strike="noStrike" kern="1200" cap="none" spc="0" normalizeH="0" baseline="0" noProof="0" dirty="0">
                <a:ln>
                  <a:noFill/>
                </a:ln>
                <a:solidFill>
                  <a:srgbClr val="000000"/>
                </a:solidFill>
                <a:effectLst/>
                <a:uLnTx/>
                <a:uFillTx/>
                <a:latin typeface="Segoe UI"/>
                <a:ea typeface="+mn-ea"/>
                <a:cs typeface="Segoe UI"/>
              </a:rPr>
              <a:t> a </a:t>
            </a:r>
            <a:r>
              <a:rPr kumimoji="0" lang="en-US" sz="2400" b="0" i="0" u="none" strike="noStrike" kern="1200" cap="none" spc="0" normalizeH="0" baseline="0" noProof="0" dirty="0" err="1">
                <a:ln>
                  <a:noFill/>
                </a:ln>
                <a:solidFill>
                  <a:srgbClr val="000000"/>
                </a:solidFill>
                <a:effectLst/>
                <a:uLnTx/>
                <a:uFillTx/>
                <a:latin typeface="Segoe UI"/>
                <a:ea typeface="+mn-ea"/>
                <a:cs typeface="Segoe UI"/>
              </a:rPr>
              <a:t>traves</a:t>
            </a:r>
            <a:r>
              <a:rPr kumimoji="0" lang="en-US" sz="2400" b="0" i="0" u="none" strike="noStrike" kern="1200" cap="none" spc="0" normalizeH="0" baseline="0" noProof="0" dirty="0">
                <a:ln>
                  <a:noFill/>
                </a:ln>
                <a:solidFill>
                  <a:srgbClr val="000000"/>
                </a:solidFill>
                <a:effectLst/>
                <a:uLnTx/>
                <a:uFillTx/>
                <a:latin typeface="Segoe UI"/>
                <a:ea typeface="+mn-ea"/>
                <a:cs typeface="Segoe UI"/>
              </a:rPr>
              <a:t> de la </a:t>
            </a:r>
            <a:r>
              <a:rPr kumimoji="0" lang="en-US" sz="2400" b="0" i="0" u="none" strike="noStrike" kern="1200" cap="none" spc="0" normalizeH="0" baseline="0" noProof="0" dirty="0" err="1">
                <a:ln>
                  <a:noFill/>
                </a:ln>
                <a:solidFill>
                  <a:srgbClr val="000000"/>
                </a:solidFill>
                <a:effectLst/>
                <a:uLnTx/>
                <a:uFillTx/>
                <a:latin typeface="Segoe UI"/>
                <a:ea typeface="+mn-ea"/>
                <a:cs typeface="Segoe UI"/>
              </a:rPr>
              <a:t>cama</a:t>
            </a:r>
            <a:r>
              <a:rPr lang="en-US" sz="2400" dirty="0">
                <a:solidFill>
                  <a:srgbClr val="000000"/>
                </a:solidFill>
                <a:latin typeface="Segoe UI"/>
                <a:cs typeface="Segoe UI"/>
              </a:rPr>
              <a:t>ra del </a:t>
            </a:r>
            <a:r>
              <a:rPr lang="en-US" sz="2400" dirty="0" err="1">
                <a:solidFill>
                  <a:srgbClr val="000000"/>
                </a:solidFill>
                <a:latin typeface="Segoe UI"/>
                <a:cs typeface="Segoe UI"/>
              </a:rPr>
              <a:t>dispositivo</a:t>
            </a:r>
            <a:r>
              <a:rPr lang="en-US" sz="2400" dirty="0">
                <a:solidFill>
                  <a:srgbClr val="000000"/>
                </a:solidFill>
                <a:latin typeface="Segoe UI"/>
                <a:cs typeface="Segoe UI"/>
              </a:rPr>
              <a:t> o del control imagen de PowerApps</a:t>
            </a:r>
            <a:r>
              <a:rPr kumimoji="0" lang="en-US" sz="2400" b="0" i="0" u="none" strike="noStrike" kern="1200" cap="none" spc="0" normalizeH="0" baseline="0" noProof="0" dirty="0">
                <a:ln>
                  <a:noFill/>
                </a:ln>
                <a:solidFill>
                  <a:srgbClr val="000000"/>
                </a:solidFill>
                <a:effectLst/>
                <a:uLnTx/>
                <a:uFillTx/>
                <a:latin typeface="Segoe UI"/>
                <a:ea typeface="+mn-ea"/>
                <a:cs typeface="Segoe UI"/>
              </a:rPr>
              <a:t>​</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lang="en-US" sz="2400" dirty="0" err="1">
                <a:gradFill>
                  <a:gsLst>
                    <a:gs pos="2917">
                      <a:srgbClr val="000000"/>
                    </a:gs>
                    <a:gs pos="30000">
                      <a:srgbClr val="000000"/>
                    </a:gs>
                  </a:gsLst>
                  <a:lin ang="5400000" scaled="0"/>
                </a:gradFill>
                <a:latin typeface="+mj-lt"/>
              </a:rPr>
              <a:t>Ejemplos</a:t>
            </a:r>
            <a:endParaRPr lang="en-US" sz="2400" dirty="0">
              <a:gradFill>
                <a:gsLst>
                  <a:gs pos="2917">
                    <a:srgbClr val="000000"/>
                  </a:gs>
                  <a:gs pos="30000">
                    <a:srgbClr val="000000"/>
                  </a:gs>
                </a:gsLst>
                <a:lin ang="5400000" scaled="0"/>
              </a:gradFill>
              <a:latin typeface="+mj-lt"/>
            </a:endParaRPr>
          </a:p>
          <a:p>
            <a:pPr marL="342900" marR="0" lvl="0" indent="-342900" algn="l" defTabSz="91436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Retail: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inventario</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de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productos</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desde</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la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camara</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del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dispositivo</a:t>
            </a:r>
            <a:r>
              <a:rPr lang="en-US" sz="2400" dirty="0">
                <a:gradFill>
                  <a:gsLst>
                    <a:gs pos="2917">
                      <a:srgbClr val="000000"/>
                    </a:gs>
                    <a:gs pos="30000">
                      <a:srgbClr val="000000"/>
                    </a:gs>
                  </a:gsLst>
                  <a:lin ang="5400000" scaled="0"/>
                </a:gradFill>
                <a:latin typeface="Segoe UI"/>
              </a:rPr>
              <a:t> s</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martphone</a:t>
            </a:r>
            <a:endPar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Segoe UI"/>
            </a:endParaRPr>
          </a:p>
          <a:p>
            <a:pPr marL="342900" marR="0" lvl="0" indent="-342900" algn="l" defTabSz="91436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Manufacturing: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Reconocer</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partes</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de una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maquina</a:t>
            </a:r>
            <a:endPar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Segoe UI"/>
            </a:endParaRPr>
          </a:p>
        </p:txBody>
      </p:sp>
    </p:spTree>
    <p:extLst>
      <p:ext uri="{BB962C8B-B14F-4D97-AF65-F5344CB8AC3E}">
        <p14:creationId xmlns:p14="http://schemas.microsoft.com/office/powerpoint/2010/main" val="2354720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553E6-DB72-40A0-B58F-6495DA1182DC}"/>
              </a:ext>
            </a:extLst>
          </p:cNvPr>
          <p:cNvSpPr>
            <a:spLocks noGrp="1"/>
          </p:cNvSpPr>
          <p:nvPr>
            <p:ph type="title"/>
          </p:nvPr>
        </p:nvSpPr>
        <p:spPr/>
        <p:txBody>
          <a:bodyPr/>
          <a:lstStyle/>
          <a:p>
            <a:r>
              <a:rPr lang="en-US" dirty="0" err="1"/>
              <a:t>Clasificacion</a:t>
            </a:r>
            <a:r>
              <a:rPr lang="en-US" dirty="0"/>
              <a:t> de </a:t>
            </a:r>
            <a:r>
              <a:rPr lang="en-US" dirty="0" err="1"/>
              <a:t>texto</a:t>
            </a:r>
            <a:endParaRPr lang="en-US" dirty="0"/>
          </a:p>
        </p:txBody>
      </p:sp>
      <p:pic>
        <p:nvPicPr>
          <p:cNvPr id="6" name="Picture 5" descr="A screenshot of a social media post&#10;&#10;Description automatically generated">
            <a:extLst>
              <a:ext uri="{FF2B5EF4-FFF2-40B4-BE49-F238E27FC236}">
                <a16:creationId xmlns:a16="http://schemas.microsoft.com/office/drawing/2014/main" id="{4D152C29-3826-40FD-9F12-C677780CFC3D}"/>
              </a:ext>
            </a:extLst>
          </p:cNvPr>
          <p:cNvPicPr>
            <a:picLocks noChangeAspect="1"/>
          </p:cNvPicPr>
          <p:nvPr/>
        </p:nvPicPr>
        <p:blipFill rotWithShape="1">
          <a:blip r:embed="rId3"/>
          <a:srcRect l="78864" t="29350" r="2153" b="45547"/>
          <a:stretch/>
        </p:blipFill>
        <p:spPr>
          <a:xfrm>
            <a:off x="586390" y="1975430"/>
            <a:ext cx="3286125" cy="2443162"/>
          </a:xfrm>
          <a:prstGeom prst="rect">
            <a:avLst/>
          </a:prstGeom>
          <a:effectLst>
            <a:outerShdw blurRad="63500" sx="102000" sy="102000" algn="ctr" rotWithShape="0">
              <a:prstClr val="black">
                <a:alpha val="40000"/>
              </a:prstClr>
            </a:outerShdw>
          </a:effectLst>
        </p:spPr>
      </p:pic>
      <p:sp>
        <p:nvSpPr>
          <p:cNvPr id="4" name="TextBox 3">
            <a:extLst>
              <a:ext uri="{FF2B5EF4-FFF2-40B4-BE49-F238E27FC236}">
                <a16:creationId xmlns:a16="http://schemas.microsoft.com/office/drawing/2014/main" id="{89391564-6094-4142-BAB0-6F03C95CD887}"/>
              </a:ext>
            </a:extLst>
          </p:cNvPr>
          <p:cNvSpPr txBox="1"/>
          <p:nvPr/>
        </p:nvSpPr>
        <p:spPr>
          <a:xfrm>
            <a:off x="4321237" y="1975430"/>
            <a:ext cx="7673888" cy="2954655"/>
          </a:xfrm>
          <a:prstGeom prst="rect">
            <a:avLst/>
          </a:prstGeom>
          <a:noFill/>
        </p:spPr>
        <p:txBody>
          <a:bodyPr wrap="square" lIns="0" tIns="0" rIns="0" bIns="0" rtlCol="0" anchor="t">
            <a:spAutoFit/>
          </a:bodyPr>
          <a:lstStyle/>
          <a:p>
            <a:pPr lvl="0" defTabSz="914367">
              <a:defRPr/>
            </a:pPr>
            <a:r>
              <a:rPr lang="es-ES" sz="2400" dirty="0">
                <a:solidFill>
                  <a:srgbClr val="000000"/>
                </a:solidFill>
                <a:latin typeface="Segoe UI"/>
                <a:cs typeface="Segoe UI"/>
              </a:rPr>
              <a:t>Permite etiquetar entradas de texto con etiquetas o etiquetas que se pueden usar para el análisis de sentimientos, la detección de spam y el enrutamiento de las solicitudes de los clientes</a:t>
            </a:r>
          </a:p>
          <a:p>
            <a:pPr lvl="0" defTabSz="914367">
              <a:defRPr/>
            </a:pPr>
            <a:endPar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lang="en-US" sz="2400" dirty="0">
                <a:gradFill>
                  <a:gsLst>
                    <a:gs pos="2917">
                      <a:srgbClr val="000000"/>
                    </a:gs>
                    <a:gs pos="30000">
                      <a:srgbClr val="000000"/>
                    </a:gs>
                  </a:gsLst>
                  <a:lin ang="5400000" scaled="0"/>
                </a:gradFill>
                <a:latin typeface="+mj-lt"/>
              </a:rPr>
              <a:t>Examples </a:t>
            </a:r>
          </a:p>
          <a:p>
            <a:pPr marL="342900" marR="0" lvl="0" indent="-342900" algn="l" defTabSz="91436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Clasificar</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el feedback de los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usuarios</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a:t>
            </a:r>
            <a:endPar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Segoe UI"/>
            </a:endParaRPr>
          </a:p>
          <a:p>
            <a:pPr marL="342900" marR="0" lvl="0" indent="-342900" algn="l" defTabSz="91436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Redireccionar</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peticiones</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 de </a:t>
            </a:r>
            <a:r>
              <a:rPr kumimoji="0" lang="en-US" sz="2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a:ea typeface="+mn-ea"/>
                <a:cs typeface="+mn-cs"/>
              </a:rPr>
              <a:t>usuarios</a:t>
            </a:r>
            <a:endPar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Segoe UI"/>
            </a:endParaRPr>
          </a:p>
        </p:txBody>
      </p:sp>
    </p:spTree>
    <p:extLst>
      <p:ext uri="{BB962C8B-B14F-4D97-AF65-F5344CB8AC3E}">
        <p14:creationId xmlns:p14="http://schemas.microsoft.com/office/powerpoint/2010/main" val="29234635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val 19"/>
          <p:cNvSpPr/>
          <p:nvPr/>
        </p:nvSpPr>
        <p:spPr>
          <a:xfrm>
            <a:off x="3990697" y="1323698"/>
            <a:ext cx="4210603" cy="4210603"/>
          </a:xfrm>
          <a:prstGeom prst="ellipse">
            <a:avLst/>
          </a:prstGeom>
          <a:solidFill>
            <a:schemeClr val="bg2"/>
          </a:solidFill>
          <a:ln>
            <a:noFill/>
          </a:ln>
          <a:effectLst>
            <a:outerShdw blurRad="127000" dist="165100" dir="3180000" algn="t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13"/>
          <p:cNvSpPr>
            <a:spLocks noEditPoints="1"/>
          </p:cNvSpPr>
          <p:nvPr/>
        </p:nvSpPr>
        <p:spPr bwMode="auto">
          <a:xfrm>
            <a:off x="5966594" y="4239134"/>
            <a:ext cx="258811" cy="23630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Título 3">
            <a:extLst>
              <a:ext uri="{FF2B5EF4-FFF2-40B4-BE49-F238E27FC236}">
                <a16:creationId xmlns:a16="http://schemas.microsoft.com/office/drawing/2014/main" id="{12506C25-F2AF-44F1-AC0C-6807B0C3D9AB}"/>
              </a:ext>
            </a:extLst>
          </p:cNvPr>
          <p:cNvSpPr>
            <a:spLocks noGrp="1"/>
          </p:cNvSpPr>
          <p:nvPr>
            <p:ph type="title"/>
          </p:nvPr>
        </p:nvSpPr>
        <p:spPr>
          <a:xfrm>
            <a:off x="4023260" y="3296850"/>
            <a:ext cx="4145475" cy="1419473"/>
          </a:xfrm>
        </p:spPr>
        <p:txBody>
          <a:bodyPr/>
          <a:lstStyle/>
          <a:p>
            <a:r>
              <a:rPr lang="es-ES" dirty="0"/>
              <a:t>HAND ON LAB</a:t>
            </a:r>
          </a:p>
        </p:txBody>
      </p:sp>
      <p:pic>
        <p:nvPicPr>
          <p:cNvPr id="1028" name="Picture 4" descr="Resultado de imagen de magic gif">
            <a:extLst>
              <a:ext uri="{FF2B5EF4-FFF2-40B4-BE49-F238E27FC236}">
                <a16:creationId xmlns:a16="http://schemas.microsoft.com/office/drawing/2014/main" id="{1574BE66-74A4-4064-82C7-9F52C97CF516}"/>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5055672" y="1690209"/>
            <a:ext cx="2080654" cy="1906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6741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5"/>
          <p:cNvSpPr txBox="1">
            <a:spLocks/>
          </p:cNvSpPr>
          <p:nvPr/>
        </p:nvSpPr>
        <p:spPr>
          <a:xfrm>
            <a:off x="7191100" y="1485900"/>
            <a:ext cx="4910413" cy="1647549"/>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4000" b="0" kern="1200" cap="none" spc="-70" baseline="0">
                <a:gradFill>
                  <a:gsLst>
                    <a:gs pos="100000">
                      <a:schemeClr val="tx2"/>
                    </a:gs>
                    <a:gs pos="0">
                      <a:schemeClr val="tx2"/>
                    </a:gs>
                  </a:gsLst>
                  <a:lin ang="5400000" scaled="0"/>
                </a:gradFill>
                <a:latin typeface="+mj-lt"/>
                <a:ea typeface="+mn-ea"/>
                <a:cs typeface="+mn-cs"/>
              </a:defRPr>
            </a:lvl1pPr>
            <a:lvl2pPr marL="609493"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700" b="1" kern="1200" spc="0" baseline="0">
                <a:gradFill>
                  <a:gsLst>
                    <a:gs pos="1250">
                      <a:schemeClr val="bg2"/>
                    </a:gs>
                    <a:gs pos="100000">
                      <a:schemeClr val="bg2"/>
                    </a:gs>
                  </a:gsLst>
                  <a:lin ang="5400000" scaled="0"/>
                </a:gradFill>
                <a:latin typeface="+mn-lt"/>
                <a:ea typeface="+mn-ea"/>
                <a:cs typeface="+mn-cs"/>
              </a:defRPr>
            </a:lvl2pPr>
            <a:lvl3pPr marL="1218987"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400" b="1" kern="1200" spc="0" baseline="0">
                <a:gradFill>
                  <a:gsLst>
                    <a:gs pos="1250">
                      <a:schemeClr val="bg2"/>
                    </a:gs>
                    <a:gs pos="100000">
                      <a:schemeClr val="bg2"/>
                    </a:gs>
                  </a:gsLst>
                  <a:lin ang="5400000" scaled="0"/>
                </a:gradFill>
                <a:latin typeface="+mn-lt"/>
                <a:ea typeface="+mn-ea"/>
                <a:cs typeface="+mn-cs"/>
              </a:defRPr>
            </a:lvl3pPr>
            <a:lvl4pPr marL="182848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100" b="1" kern="1200" spc="0" baseline="0">
                <a:gradFill>
                  <a:gsLst>
                    <a:gs pos="1250">
                      <a:schemeClr val="bg2"/>
                    </a:gs>
                    <a:gs pos="100000">
                      <a:schemeClr val="bg2"/>
                    </a:gs>
                  </a:gsLst>
                  <a:lin ang="5400000" scaled="0"/>
                </a:gradFill>
                <a:latin typeface="+mn-lt"/>
                <a:ea typeface="+mn-ea"/>
                <a:cs typeface="+mn-cs"/>
              </a:defRPr>
            </a:lvl4pPr>
            <a:lvl5pPr marL="2437973"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100" b="1" kern="1200" spc="0" baseline="0">
                <a:gradFill>
                  <a:gsLst>
                    <a:gs pos="1250">
                      <a:schemeClr val="bg2"/>
                    </a:gs>
                    <a:gs pos="100000">
                      <a:schemeClr val="bg2"/>
                    </a:gs>
                  </a:gsLst>
                  <a:lin ang="5400000" scaled="0"/>
                </a:gradFill>
                <a:latin typeface="+mn-lt"/>
                <a:ea typeface="+mn-ea"/>
                <a:cs typeface="+mn-cs"/>
              </a:defRPr>
            </a:lvl5pPr>
            <a:lvl6pPr marL="3047467"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6pPr>
            <a:lvl7pPr marL="3656960"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7pPr>
            <a:lvl8pPr marL="4266453"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8pPr>
            <a:lvl9pPr marL="4875947"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9pPr>
          </a:lstStyle>
          <a:p>
            <a:pPr marL="0" marR="0" lvl="0" indent="0" algn="l" defTabSz="914363" rtl="0" eaLnBrk="1" fontAlgn="auto" latinLnBrk="0" hangingPunct="1">
              <a:lnSpc>
                <a:spcPct val="90000"/>
              </a:lnSpc>
              <a:spcBef>
                <a:spcPct val="20000"/>
              </a:spcBef>
              <a:spcAft>
                <a:spcPts val="0"/>
              </a:spcAft>
              <a:buClrTx/>
              <a:buSzPct val="80000"/>
              <a:buFont typeface="Arial" pitchFamily="34" charset="0"/>
              <a:buNone/>
              <a:tabLst/>
              <a:defRPr/>
            </a:pPr>
            <a:r>
              <a:rPr kumimoji="0" lang="en-US" sz="4000" b="0" i="0" u="none" strike="noStrike" kern="1200" cap="none" spc="-70" normalizeH="0" baseline="0" noProof="0" dirty="0">
                <a:ln>
                  <a:noFill/>
                </a:ln>
                <a:solidFill>
                  <a:srgbClr val="056B70"/>
                </a:solidFill>
                <a:effectLst/>
                <a:uLnTx/>
                <a:uFillTx/>
                <a:ea typeface="+mn-ea"/>
                <a:cs typeface="+mn-cs"/>
              </a:rPr>
              <a:t>Microsoft Tech Community</a:t>
            </a:r>
          </a:p>
          <a:p>
            <a:pPr marL="0" marR="0" lvl="0" indent="0" algn="l" defTabSz="914363" rtl="0" eaLnBrk="1" fontAlgn="auto" latinLnBrk="0" hangingPunct="1">
              <a:lnSpc>
                <a:spcPct val="90000"/>
              </a:lnSpc>
              <a:spcBef>
                <a:spcPct val="20000"/>
              </a:spcBef>
              <a:spcAft>
                <a:spcPts val="0"/>
              </a:spcAft>
              <a:buClrTx/>
              <a:buSzPct val="80000"/>
              <a:buFont typeface="Arial" pitchFamily="34" charset="0"/>
              <a:buNone/>
              <a:tabLst/>
              <a:defRPr/>
            </a:pPr>
            <a:r>
              <a:rPr kumimoji="0" lang="en-US" sz="2800" b="0" i="0" u="sng" strike="noStrike" kern="1200" cap="none" spc="-70" normalizeH="0" baseline="0" noProof="0" dirty="0">
                <a:ln>
                  <a:noFill/>
                </a:ln>
                <a:solidFill>
                  <a:srgbClr val="056B70"/>
                </a:solidFill>
                <a:effectLst/>
                <a:uLnTx/>
                <a:uFillTx/>
                <a:ea typeface="+mn-ea"/>
                <a:cs typeface="+mn-cs"/>
              </a:rPr>
              <a:t>techcommunity.microsoft.com </a:t>
            </a:r>
            <a:endParaRPr kumimoji="0" lang="en-US" sz="4000" b="0" i="0" u="sng" strike="noStrike" kern="1200" cap="none" spc="-70" normalizeH="0" baseline="0" noProof="0" dirty="0">
              <a:ln>
                <a:noFill/>
              </a:ln>
              <a:solidFill>
                <a:srgbClr val="056B70"/>
              </a:solidFill>
              <a:effectLst/>
              <a:uLnTx/>
              <a:uFillTx/>
              <a:ea typeface="+mn-ea"/>
              <a:cs typeface="+mn-cs"/>
            </a:endParaRPr>
          </a:p>
        </p:txBody>
      </p:sp>
      <p:sp>
        <p:nvSpPr>
          <p:cNvPr id="8" name="Content Placeholder 6"/>
          <p:cNvSpPr txBox="1">
            <a:spLocks/>
          </p:cNvSpPr>
          <p:nvPr/>
        </p:nvSpPr>
        <p:spPr>
          <a:xfrm>
            <a:off x="7191100" y="3266460"/>
            <a:ext cx="4678685" cy="2842962"/>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ts val="1200"/>
              </a:spcBef>
              <a:spcAft>
                <a:spcPts val="0"/>
              </a:spcAft>
              <a:buClrTx/>
              <a:buSzPct val="80000"/>
              <a:buFont typeface="Arial" pitchFamily="34" charset="0"/>
              <a:buNone/>
              <a:tabLst/>
              <a:defRPr lang="en-US" sz="2000" kern="1200" spc="0" baseline="0" dirty="0" smtClean="0">
                <a:gradFill>
                  <a:gsLst>
                    <a:gs pos="100000">
                      <a:schemeClr val="bg2"/>
                    </a:gs>
                    <a:gs pos="0">
                      <a:schemeClr val="bg2"/>
                    </a:gs>
                  </a:gsLst>
                  <a:lin ang="5400000" scaled="0"/>
                </a:gradFill>
                <a:latin typeface="+mn-lt"/>
                <a:ea typeface="+mn-ea"/>
                <a:cs typeface="Segoe UI" pitchFamily="34" charset="0"/>
              </a:defRPr>
            </a:lvl1pPr>
            <a:lvl2pPr marL="914240" marR="0" indent="-380933" algn="l" defTabSz="914363" rtl="0" eaLnBrk="1" fontAlgn="auto" latinLnBrk="0" hangingPunct="1">
              <a:lnSpc>
                <a:spcPct val="90000"/>
              </a:lnSpc>
              <a:spcBef>
                <a:spcPct val="20000"/>
              </a:spcBef>
              <a:spcAft>
                <a:spcPts val="0"/>
              </a:spcAft>
              <a:buClrTx/>
              <a:buSzPct val="90000"/>
              <a:buFont typeface="Wingdings" pitchFamily="2" charset="2"/>
              <a:buChar char=""/>
              <a:tabLst/>
              <a:defRPr lang="en-US" sz="2100" kern="1200" spc="0" baseline="0" dirty="0" smtClean="0">
                <a:solidFill>
                  <a:schemeClr val="bg2">
                    <a:lumMod val="50000"/>
                  </a:schemeClr>
                </a:solidFill>
                <a:latin typeface="+mn-lt"/>
                <a:ea typeface="+mn-ea"/>
                <a:cs typeface="Arial" pitchFamily="34" charset="0"/>
              </a:defRPr>
            </a:lvl2pPr>
            <a:lvl3pPr marL="914240"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lang="en-US" sz="1900" kern="1200" spc="0" baseline="0" dirty="0" smtClean="0">
                <a:solidFill>
                  <a:schemeClr val="bg2">
                    <a:lumMod val="50000"/>
                  </a:schemeClr>
                </a:solidFill>
                <a:latin typeface="+mn-lt"/>
                <a:ea typeface="+mn-ea"/>
                <a:cs typeface="Arial" pitchFamily="34" charset="0"/>
              </a:defRPr>
            </a:lvl3pPr>
            <a:lvl4pPr marL="1218987"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defRPr lang="en-US" sz="1600" kern="1200" spc="0" baseline="0" dirty="0" smtClean="0">
                <a:solidFill>
                  <a:schemeClr val="bg2">
                    <a:lumMod val="50000"/>
                  </a:schemeClr>
                </a:solidFill>
                <a:latin typeface="+mn-lt"/>
                <a:ea typeface="+mn-ea"/>
                <a:cs typeface="Arial" pitchFamily="34" charset="0"/>
              </a:defRPr>
            </a:lvl4pPr>
            <a:lvl5pPr marL="1447547"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lang="en-US" sz="1600" kern="1200" spc="0" baseline="0" dirty="0">
                <a:solidFill>
                  <a:schemeClr val="bg2">
                    <a:lumMod val="50000"/>
                  </a:schemeClr>
                </a:solidFill>
                <a:latin typeface="+mn-lt"/>
                <a:ea typeface="+mn-ea"/>
                <a:cs typeface="Arial" pitchFamily="34" charset="0"/>
              </a:defRPr>
            </a:lvl5pPr>
            <a:lvl6pPr marL="2514499"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9pPr>
          </a:lstStyle>
          <a:p>
            <a:pPr lvl="0" defTabSz="914400">
              <a:spcBef>
                <a:spcPts val="1800"/>
              </a:spcBef>
              <a:buSzTx/>
            </a:pPr>
            <a:r>
              <a:rPr lang="en-US" dirty="0">
                <a:solidFill>
                  <a:srgbClr val="333333"/>
                </a:solidFill>
                <a:latin typeface="Raleway"/>
                <a:cs typeface="+mn-cs"/>
              </a:rPr>
              <a:t>One Microsoft community for IT Pros and tech enthusiasts to learn from experts on Microsoft products</a:t>
            </a:r>
          </a:p>
          <a:p>
            <a:pPr lvl="0" defTabSz="914400">
              <a:spcBef>
                <a:spcPts val="1800"/>
              </a:spcBef>
              <a:buSzTx/>
            </a:pPr>
            <a:r>
              <a:rPr lang="en-US" dirty="0">
                <a:solidFill>
                  <a:srgbClr val="333333"/>
                </a:solidFill>
                <a:latin typeface="Raleway"/>
                <a:cs typeface="+mn-cs"/>
              </a:rPr>
              <a:t>Trusted resource for news, best practices and answers from Microsoft product teams and MVPs</a:t>
            </a:r>
          </a:p>
          <a:p>
            <a:pPr lvl="0" defTabSz="914400">
              <a:spcBef>
                <a:spcPts val="1800"/>
              </a:spcBef>
              <a:buSzTx/>
            </a:pPr>
            <a:r>
              <a:rPr lang="en-US" dirty="0">
                <a:solidFill>
                  <a:srgbClr val="333333"/>
                </a:solidFill>
                <a:latin typeface="Raleway"/>
                <a:cs typeface="+mn-cs"/>
              </a:rPr>
              <a:t>Join today!  It’s free – sign in with your Microsoft Account.</a:t>
            </a:r>
            <a:endPar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endParaRP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endPar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endParaRPr>
          </a:p>
        </p:txBody>
      </p:sp>
      <p:pic>
        <p:nvPicPr>
          <p:cNvPr id="5" name="Imagen 4">
            <a:extLst>
              <a:ext uri="{FF2B5EF4-FFF2-40B4-BE49-F238E27FC236}">
                <a16:creationId xmlns:a16="http://schemas.microsoft.com/office/drawing/2014/main" id="{26A93514-456A-4689-9A56-6E00C931AA94}"/>
              </a:ext>
            </a:extLst>
          </p:cNvPr>
          <p:cNvPicPr>
            <a:picLocks noChangeAspect="1"/>
          </p:cNvPicPr>
          <p:nvPr/>
        </p:nvPicPr>
        <p:blipFill>
          <a:blip r:embed="rId3"/>
          <a:stretch>
            <a:fillRect/>
          </a:stretch>
        </p:blipFill>
        <p:spPr>
          <a:xfrm>
            <a:off x="-313739" y="0"/>
            <a:ext cx="7249187" cy="6858000"/>
          </a:xfrm>
          <a:prstGeom prst="rect">
            <a:avLst/>
          </a:prstGeom>
        </p:spPr>
      </p:pic>
    </p:spTree>
    <p:extLst>
      <p:ext uri="{BB962C8B-B14F-4D97-AF65-F5344CB8AC3E}">
        <p14:creationId xmlns:p14="http://schemas.microsoft.com/office/powerpoint/2010/main" val="6860384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n-US" dirty="0"/>
              <a:t>Raffle</a:t>
            </a:r>
          </a:p>
        </p:txBody>
      </p:sp>
      <p:sp>
        <p:nvSpPr>
          <p:cNvPr id="4" name="Marcador de texto 3">
            <a:extLst>
              <a:ext uri="{FF2B5EF4-FFF2-40B4-BE49-F238E27FC236}">
                <a16:creationId xmlns:a16="http://schemas.microsoft.com/office/drawing/2014/main" id="{C5F86A0A-57AE-447F-9792-642B47695636}"/>
              </a:ext>
            </a:extLst>
          </p:cNvPr>
          <p:cNvSpPr>
            <a:spLocks noGrp="1"/>
          </p:cNvSpPr>
          <p:nvPr>
            <p:ph type="body" sz="quarter" idx="10"/>
          </p:nvPr>
        </p:nvSpPr>
        <p:spPr>
          <a:xfrm>
            <a:off x="515098" y="1238486"/>
            <a:ext cx="6302517" cy="4878080"/>
          </a:xfrm>
        </p:spPr>
        <p:txBody>
          <a:bodyPr/>
          <a:lstStyle/>
          <a:p>
            <a:r>
              <a:rPr lang="en-US" dirty="0"/>
              <a:t>Please, fill your SP &amp; Office 365 Saturday Madrid passport if you want to participate.</a:t>
            </a:r>
          </a:p>
          <a:p>
            <a:r>
              <a:rPr lang="en-US" dirty="0"/>
              <a:t>You can win one of these gifts:</a:t>
            </a:r>
          </a:p>
        </p:txBody>
      </p:sp>
      <p:pic>
        <p:nvPicPr>
          <p:cNvPr id="14" name="Imagen 13">
            <a:extLst>
              <a:ext uri="{FF2B5EF4-FFF2-40B4-BE49-F238E27FC236}">
                <a16:creationId xmlns:a16="http://schemas.microsoft.com/office/drawing/2014/main" id="{500C79B5-5D80-4E5D-8C40-83CF3871E3AD}"/>
              </a:ext>
            </a:extLst>
          </p:cNvPr>
          <p:cNvPicPr>
            <a:picLocks noChangeAspect="1"/>
          </p:cNvPicPr>
          <p:nvPr/>
        </p:nvPicPr>
        <p:blipFill>
          <a:blip r:embed="rId3"/>
          <a:stretch>
            <a:fillRect/>
          </a:stretch>
        </p:blipFill>
        <p:spPr>
          <a:xfrm>
            <a:off x="6772081" y="-5275"/>
            <a:ext cx="5409896" cy="6858000"/>
          </a:xfrm>
          <a:prstGeom prst="rect">
            <a:avLst/>
          </a:prstGeom>
        </p:spPr>
      </p:pic>
      <p:sp>
        <p:nvSpPr>
          <p:cNvPr id="51" name="CuadroTexto 50">
            <a:extLst>
              <a:ext uri="{FF2B5EF4-FFF2-40B4-BE49-F238E27FC236}">
                <a16:creationId xmlns:a16="http://schemas.microsoft.com/office/drawing/2014/main" id="{71786F39-69C3-4FDC-ADB2-E5CBE83CDE8D}"/>
              </a:ext>
            </a:extLst>
          </p:cNvPr>
          <p:cNvSpPr txBox="1"/>
          <p:nvPr/>
        </p:nvSpPr>
        <p:spPr>
          <a:xfrm>
            <a:off x="7644484" y="3971679"/>
            <a:ext cx="627356" cy="430887"/>
          </a:xfrm>
          <a:prstGeom prst="rect">
            <a:avLst/>
          </a:prstGeom>
          <a:noFill/>
        </p:spPr>
        <p:txBody>
          <a:bodyPr wrap="square" lIns="0" tIns="0" rIns="0" bIns="0" rtlCol="0">
            <a:spAutoFit/>
          </a:bodyPr>
          <a:lstStyle/>
          <a:p>
            <a:r>
              <a:rPr lang="es-ES" sz="2800" b="1" spc="-93" dirty="0">
                <a:solidFill>
                  <a:srgbClr val="FF0000"/>
                </a:solidFill>
              </a:rPr>
              <a:t>10</a:t>
            </a:r>
          </a:p>
        </p:txBody>
      </p:sp>
      <p:sp>
        <p:nvSpPr>
          <p:cNvPr id="52" name="CuadroTexto 51">
            <a:extLst>
              <a:ext uri="{FF2B5EF4-FFF2-40B4-BE49-F238E27FC236}">
                <a16:creationId xmlns:a16="http://schemas.microsoft.com/office/drawing/2014/main" id="{E7AC9431-5467-4987-A8A5-53B5A95CAD1E}"/>
              </a:ext>
            </a:extLst>
          </p:cNvPr>
          <p:cNvSpPr txBox="1"/>
          <p:nvPr/>
        </p:nvSpPr>
        <p:spPr>
          <a:xfrm>
            <a:off x="10043626" y="4828786"/>
            <a:ext cx="453435" cy="430887"/>
          </a:xfrm>
          <a:prstGeom prst="rect">
            <a:avLst/>
          </a:prstGeom>
          <a:noFill/>
        </p:spPr>
        <p:txBody>
          <a:bodyPr wrap="square" lIns="0" tIns="0" rIns="0" bIns="0" rtlCol="0">
            <a:spAutoFit/>
          </a:bodyPr>
          <a:lstStyle/>
          <a:p>
            <a:r>
              <a:rPr lang="es-ES" sz="2800" b="1" spc="-93" dirty="0">
                <a:solidFill>
                  <a:srgbClr val="FF0000"/>
                </a:solidFill>
              </a:rPr>
              <a:t>9</a:t>
            </a:r>
          </a:p>
        </p:txBody>
      </p:sp>
      <p:sp>
        <p:nvSpPr>
          <p:cNvPr id="53" name="CuadroTexto 52">
            <a:extLst>
              <a:ext uri="{FF2B5EF4-FFF2-40B4-BE49-F238E27FC236}">
                <a16:creationId xmlns:a16="http://schemas.microsoft.com/office/drawing/2014/main" id="{1B257059-8DB1-4D2A-82EA-9B615F87E0BB}"/>
              </a:ext>
            </a:extLst>
          </p:cNvPr>
          <p:cNvSpPr txBox="1"/>
          <p:nvPr/>
        </p:nvSpPr>
        <p:spPr>
          <a:xfrm>
            <a:off x="7818405" y="5672294"/>
            <a:ext cx="453435" cy="430887"/>
          </a:xfrm>
          <a:prstGeom prst="rect">
            <a:avLst/>
          </a:prstGeom>
          <a:noFill/>
        </p:spPr>
        <p:txBody>
          <a:bodyPr wrap="square" lIns="0" tIns="0" rIns="0" bIns="0" rtlCol="0">
            <a:spAutoFit/>
          </a:bodyPr>
          <a:lstStyle/>
          <a:p>
            <a:r>
              <a:rPr lang="es-ES" sz="2800" b="1" spc="-93" dirty="0">
                <a:solidFill>
                  <a:srgbClr val="FF0000"/>
                </a:solidFill>
              </a:rPr>
              <a:t>8</a:t>
            </a:r>
          </a:p>
        </p:txBody>
      </p:sp>
      <p:sp>
        <p:nvSpPr>
          <p:cNvPr id="54" name="CuadroTexto 53">
            <a:extLst>
              <a:ext uri="{FF2B5EF4-FFF2-40B4-BE49-F238E27FC236}">
                <a16:creationId xmlns:a16="http://schemas.microsoft.com/office/drawing/2014/main" id="{3844C345-BEAD-460A-B3D6-6A66BB252EF4}"/>
              </a:ext>
            </a:extLst>
          </p:cNvPr>
          <p:cNvSpPr txBox="1"/>
          <p:nvPr/>
        </p:nvSpPr>
        <p:spPr>
          <a:xfrm>
            <a:off x="7644484" y="2951000"/>
            <a:ext cx="828583" cy="215444"/>
          </a:xfrm>
          <a:prstGeom prst="rect">
            <a:avLst/>
          </a:prstGeom>
          <a:noFill/>
        </p:spPr>
        <p:txBody>
          <a:bodyPr wrap="square" lIns="0" tIns="0" rIns="0" bIns="0" rtlCol="0">
            <a:spAutoFit/>
          </a:bodyPr>
          <a:lstStyle/>
          <a:p>
            <a:r>
              <a:rPr lang="es-ES" sz="1400" b="1" spc="-93" dirty="0" err="1">
                <a:solidFill>
                  <a:srgbClr val="FF0000"/>
                </a:solidFill>
              </a:rPr>
              <a:t>Odor</a:t>
            </a:r>
            <a:endParaRPr lang="es-ES" sz="1400" b="1" spc="-93" dirty="0">
              <a:solidFill>
                <a:srgbClr val="FF0000"/>
              </a:solidFill>
            </a:endParaRPr>
          </a:p>
        </p:txBody>
      </p:sp>
      <p:sp>
        <p:nvSpPr>
          <p:cNvPr id="55" name="CuadroTexto 54">
            <a:extLst>
              <a:ext uri="{FF2B5EF4-FFF2-40B4-BE49-F238E27FC236}">
                <a16:creationId xmlns:a16="http://schemas.microsoft.com/office/drawing/2014/main" id="{5213B6B7-437D-47C1-B9BD-3168F404B0D6}"/>
              </a:ext>
            </a:extLst>
          </p:cNvPr>
          <p:cNvSpPr txBox="1"/>
          <p:nvPr/>
        </p:nvSpPr>
        <p:spPr>
          <a:xfrm>
            <a:off x="10418629" y="2959389"/>
            <a:ext cx="1922233" cy="215444"/>
          </a:xfrm>
          <a:prstGeom prst="rect">
            <a:avLst/>
          </a:prstGeom>
          <a:noFill/>
        </p:spPr>
        <p:txBody>
          <a:bodyPr wrap="square" lIns="0" tIns="0" rIns="0" bIns="0" rtlCol="0">
            <a:spAutoFit/>
          </a:bodyPr>
          <a:lstStyle/>
          <a:p>
            <a:r>
              <a:rPr lang="es-ES" sz="1400" b="1" spc="-93" dirty="0">
                <a:solidFill>
                  <a:srgbClr val="FF0000"/>
                </a:solidFill>
              </a:rPr>
              <a:t>Odor@winterfell.com</a:t>
            </a:r>
          </a:p>
        </p:txBody>
      </p:sp>
      <p:sp>
        <p:nvSpPr>
          <p:cNvPr id="21" name="Explosión: 8 puntos 20">
            <a:extLst>
              <a:ext uri="{FF2B5EF4-FFF2-40B4-BE49-F238E27FC236}">
                <a16:creationId xmlns:a16="http://schemas.microsoft.com/office/drawing/2014/main" id="{5EF7ABC3-602D-4437-AD3A-1E34FECACDF6}"/>
              </a:ext>
            </a:extLst>
          </p:cNvPr>
          <p:cNvSpPr/>
          <p:nvPr/>
        </p:nvSpPr>
        <p:spPr bwMode="auto">
          <a:xfrm rot="-600000">
            <a:off x="4296760" y="4110982"/>
            <a:ext cx="5213705" cy="2530182"/>
          </a:xfrm>
          <a:prstGeom prst="irregularSeal1">
            <a:avLst/>
          </a:prstGeom>
          <a:solidFill>
            <a:srgbClr val="DF7D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3200" dirty="0">
                <a:gradFill>
                  <a:gsLst>
                    <a:gs pos="0">
                      <a:srgbClr val="FFFFFF"/>
                    </a:gs>
                    <a:gs pos="100000">
                      <a:srgbClr val="FFFFFF"/>
                    </a:gs>
                  </a:gsLst>
                  <a:lin ang="5400000" scaled="0"/>
                </a:gradFill>
                <a:latin typeface="+mj-lt"/>
                <a:ea typeface="Segoe UI" pitchFamily="34" charset="0"/>
                <a:cs typeface="Segoe UI" pitchFamily="34" charset="0"/>
              </a:rPr>
              <a:t>Needs to be updated!</a:t>
            </a:r>
          </a:p>
        </p:txBody>
      </p:sp>
      <p:pic>
        <p:nvPicPr>
          <p:cNvPr id="34" name="Gráfico 33">
            <a:extLst>
              <a:ext uri="{FF2B5EF4-FFF2-40B4-BE49-F238E27FC236}">
                <a16:creationId xmlns:a16="http://schemas.microsoft.com/office/drawing/2014/main" id="{FBE496D5-477C-499F-B2F6-1F77B1CD9F7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32573" y="5114108"/>
            <a:ext cx="726459" cy="786497"/>
          </a:xfrm>
          <a:prstGeom prst="rect">
            <a:avLst/>
          </a:prstGeom>
        </p:spPr>
      </p:pic>
      <p:sp>
        <p:nvSpPr>
          <p:cNvPr id="36" name="Rectángulo 35">
            <a:extLst>
              <a:ext uri="{FF2B5EF4-FFF2-40B4-BE49-F238E27FC236}">
                <a16:creationId xmlns:a16="http://schemas.microsoft.com/office/drawing/2014/main" id="{29666D37-4DEC-4D4A-8EB8-0F6A8773E367}"/>
              </a:ext>
            </a:extLst>
          </p:cNvPr>
          <p:cNvSpPr/>
          <p:nvPr/>
        </p:nvSpPr>
        <p:spPr>
          <a:xfrm>
            <a:off x="330501" y="3133408"/>
            <a:ext cx="598241"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2x</a:t>
            </a:r>
            <a:endParaRPr lang="es-ES" sz="1400" b="1" dirty="0"/>
          </a:p>
        </p:txBody>
      </p:sp>
      <p:pic>
        <p:nvPicPr>
          <p:cNvPr id="37" name="Gráfico 36">
            <a:extLst>
              <a:ext uri="{FF2B5EF4-FFF2-40B4-BE49-F238E27FC236}">
                <a16:creationId xmlns:a16="http://schemas.microsoft.com/office/drawing/2014/main" id="{B02CC627-F2EA-48B4-A863-46FF2CF3FA92}"/>
              </a:ext>
            </a:extLst>
          </p:cNvPr>
          <p:cNvPicPr>
            <a:picLocks noChangeAspect="1"/>
          </p:cNvPicPr>
          <p:nvPr/>
        </p:nvPicPr>
        <p:blipFill rotWithShape="1">
          <a:blip r:embed="rId6">
            <a:extLst>
              <a:ext uri="{96DAC541-7B7A-43D3-8B79-37D633B846F1}">
                <asvg:svgBlip xmlns:asvg="http://schemas.microsoft.com/office/drawing/2016/SVG/main" r:embed="rId7"/>
              </a:ext>
            </a:extLst>
          </a:blip>
          <a:srcRect t="26740" b="29894"/>
          <a:stretch/>
        </p:blipFill>
        <p:spPr>
          <a:xfrm>
            <a:off x="2631678" y="3160497"/>
            <a:ext cx="2920949" cy="639747"/>
          </a:xfrm>
          <a:prstGeom prst="rect">
            <a:avLst/>
          </a:prstGeom>
        </p:spPr>
      </p:pic>
      <p:sp>
        <p:nvSpPr>
          <p:cNvPr id="38" name="Rectángulo 37">
            <a:extLst>
              <a:ext uri="{FF2B5EF4-FFF2-40B4-BE49-F238E27FC236}">
                <a16:creationId xmlns:a16="http://schemas.microsoft.com/office/drawing/2014/main" id="{9BA95BBA-39C3-4B59-B6B3-7412F93A4685}"/>
              </a:ext>
            </a:extLst>
          </p:cNvPr>
          <p:cNvSpPr/>
          <p:nvPr/>
        </p:nvSpPr>
        <p:spPr>
          <a:xfrm>
            <a:off x="2259177" y="3114301"/>
            <a:ext cx="524503"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1x</a:t>
            </a:r>
            <a:endParaRPr lang="es-ES" sz="1400" b="1" dirty="0"/>
          </a:p>
        </p:txBody>
      </p:sp>
      <p:sp>
        <p:nvSpPr>
          <p:cNvPr id="39" name="Rectángulo 38">
            <a:extLst>
              <a:ext uri="{FF2B5EF4-FFF2-40B4-BE49-F238E27FC236}">
                <a16:creationId xmlns:a16="http://schemas.microsoft.com/office/drawing/2014/main" id="{3488E557-E34B-4F31-A59D-6104E35E18CA}"/>
              </a:ext>
            </a:extLst>
          </p:cNvPr>
          <p:cNvSpPr/>
          <p:nvPr/>
        </p:nvSpPr>
        <p:spPr>
          <a:xfrm>
            <a:off x="275447" y="5184190"/>
            <a:ext cx="604653"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4x</a:t>
            </a:r>
            <a:endParaRPr lang="es-ES" sz="1400" b="1" dirty="0"/>
          </a:p>
        </p:txBody>
      </p:sp>
      <p:sp>
        <p:nvSpPr>
          <p:cNvPr id="40" name="Rectángulo 39">
            <a:extLst>
              <a:ext uri="{FF2B5EF4-FFF2-40B4-BE49-F238E27FC236}">
                <a16:creationId xmlns:a16="http://schemas.microsoft.com/office/drawing/2014/main" id="{1F983618-D600-4767-B18B-3320CB0B2925}"/>
              </a:ext>
            </a:extLst>
          </p:cNvPr>
          <p:cNvSpPr/>
          <p:nvPr/>
        </p:nvSpPr>
        <p:spPr>
          <a:xfrm>
            <a:off x="2143765" y="5271399"/>
            <a:ext cx="604653"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2x</a:t>
            </a:r>
            <a:endParaRPr lang="es-ES" sz="1400" b="1" dirty="0"/>
          </a:p>
        </p:txBody>
      </p:sp>
      <p:pic>
        <p:nvPicPr>
          <p:cNvPr id="41" name="Imagen 40" descr="Imagen que contiene artículos de aseo personal&#10;&#10;Descripción generada automáticamente">
            <a:extLst>
              <a:ext uri="{FF2B5EF4-FFF2-40B4-BE49-F238E27FC236}">
                <a16:creationId xmlns:a16="http://schemas.microsoft.com/office/drawing/2014/main" id="{CB3AD4E1-81F9-42C8-AAA4-3BF6EFB1FDA5}"/>
              </a:ext>
            </a:extLst>
          </p:cNvPr>
          <p:cNvPicPr>
            <a:picLocks noChangeAspect="1"/>
          </p:cNvPicPr>
          <p:nvPr/>
        </p:nvPicPr>
        <p:blipFill>
          <a:blip r:embed="rId8"/>
          <a:stretch>
            <a:fillRect/>
          </a:stretch>
        </p:blipFill>
        <p:spPr>
          <a:xfrm>
            <a:off x="3274861" y="5507984"/>
            <a:ext cx="836430" cy="1119144"/>
          </a:xfrm>
          <a:prstGeom prst="rect">
            <a:avLst/>
          </a:prstGeom>
        </p:spPr>
      </p:pic>
      <p:pic>
        <p:nvPicPr>
          <p:cNvPr id="42" name="Imagen 41">
            <a:extLst>
              <a:ext uri="{FF2B5EF4-FFF2-40B4-BE49-F238E27FC236}">
                <a16:creationId xmlns:a16="http://schemas.microsoft.com/office/drawing/2014/main" id="{088B08E7-8758-4E90-8FC7-05A1D2325E02}"/>
              </a:ext>
            </a:extLst>
          </p:cNvPr>
          <p:cNvPicPr>
            <a:picLocks noChangeAspect="1"/>
          </p:cNvPicPr>
          <p:nvPr/>
        </p:nvPicPr>
        <p:blipFill>
          <a:blip r:embed="rId9"/>
          <a:stretch>
            <a:fillRect/>
          </a:stretch>
        </p:blipFill>
        <p:spPr>
          <a:xfrm>
            <a:off x="2769600" y="5114108"/>
            <a:ext cx="726459" cy="726459"/>
          </a:xfrm>
          <a:prstGeom prst="rect">
            <a:avLst/>
          </a:prstGeom>
        </p:spPr>
      </p:pic>
      <p:pic>
        <p:nvPicPr>
          <p:cNvPr id="43" name="Gráfico 42">
            <a:extLst>
              <a:ext uri="{FF2B5EF4-FFF2-40B4-BE49-F238E27FC236}">
                <a16:creationId xmlns:a16="http://schemas.microsoft.com/office/drawing/2014/main" id="{EA34E963-C40E-4B7A-A73E-663607F7B0C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227566" y="3888295"/>
            <a:ext cx="1599163" cy="272969"/>
          </a:xfrm>
          <a:prstGeom prst="rect">
            <a:avLst/>
          </a:prstGeom>
        </p:spPr>
      </p:pic>
      <p:pic>
        <p:nvPicPr>
          <p:cNvPr id="44" name="Picture 2" descr="Imagen relacionada">
            <a:extLst>
              <a:ext uri="{FF2B5EF4-FFF2-40B4-BE49-F238E27FC236}">
                <a16:creationId xmlns:a16="http://schemas.microsoft.com/office/drawing/2014/main" id="{B8B3308A-F860-4A3A-9772-A2314A10F92C}"/>
              </a:ext>
            </a:extLst>
          </p:cNvPr>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l="6800" t="25148" r="10837" b="23886"/>
          <a:stretch/>
        </p:blipFill>
        <p:spPr bwMode="auto">
          <a:xfrm>
            <a:off x="2792894" y="4204476"/>
            <a:ext cx="1033835" cy="639747"/>
          </a:xfrm>
          <a:prstGeom prst="rect">
            <a:avLst/>
          </a:prstGeom>
          <a:noFill/>
          <a:extLst>
            <a:ext uri="{909E8E84-426E-40DD-AFC4-6F175D3DCCD1}">
              <a14:hiddenFill xmlns:a14="http://schemas.microsoft.com/office/drawing/2010/main">
                <a:solidFill>
                  <a:srgbClr val="FFFFFF"/>
                </a:solidFill>
              </a14:hiddenFill>
            </a:ext>
          </a:extLst>
        </p:spPr>
      </p:pic>
      <p:sp>
        <p:nvSpPr>
          <p:cNvPr id="45" name="Rectángulo 44">
            <a:extLst>
              <a:ext uri="{FF2B5EF4-FFF2-40B4-BE49-F238E27FC236}">
                <a16:creationId xmlns:a16="http://schemas.microsoft.com/office/drawing/2014/main" id="{EAE2EAE2-25D0-4316-9E58-EBEB47E970EE}"/>
              </a:ext>
            </a:extLst>
          </p:cNvPr>
          <p:cNvSpPr/>
          <p:nvPr/>
        </p:nvSpPr>
        <p:spPr>
          <a:xfrm>
            <a:off x="2190244" y="4183968"/>
            <a:ext cx="524503"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1x</a:t>
            </a:r>
            <a:endParaRPr lang="es-ES" sz="1400" b="1" dirty="0"/>
          </a:p>
        </p:txBody>
      </p:sp>
      <p:pic>
        <p:nvPicPr>
          <p:cNvPr id="1026" name="Picture 2" descr="Resultado de imagen de flic RTLF008 turquesa">
            <a:extLst>
              <a:ext uri="{FF2B5EF4-FFF2-40B4-BE49-F238E27FC236}">
                <a16:creationId xmlns:a16="http://schemas.microsoft.com/office/drawing/2014/main" id="{394630E4-E8C1-4A3A-8B92-76DFE9580876}"/>
              </a:ext>
            </a:extLst>
          </p:cNvPr>
          <p:cNvPicPr>
            <a:picLocks noChangeAspect="1" noChangeArrowheads="1"/>
          </p:cNvPicPr>
          <p:nvPr/>
        </p:nvPicPr>
        <p:blipFill>
          <a:blip r:embed="rId1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31728" y="3021125"/>
            <a:ext cx="928148" cy="928148"/>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n 1">
            <a:extLst>
              <a:ext uri="{FF2B5EF4-FFF2-40B4-BE49-F238E27FC236}">
                <a16:creationId xmlns:a16="http://schemas.microsoft.com/office/drawing/2014/main" id="{71D0DA92-376B-4588-8375-5CA6B5671EAD}"/>
              </a:ext>
            </a:extLst>
          </p:cNvPr>
          <p:cNvPicPr>
            <a:picLocks noChangeAspect="1"/>
          </p:cNvPicPr>
          <p:nvPr/>
        </p:nvPicPr>
        <p:blipFill>
          <a:blip r:embed="rId14"/>
          <a:stretch>
            <a:fillRect/>
          </a:stretch>
        </p:blipFill>
        <p:spPr>
          <a:xfrm>
            <a:off x="971577" y="4109395"/>
            <a:ext cx="820527" cy="765977"/>
          </a:xfrm>
          <a:prstGeom prst="rect">
            <a:avLst/>
          </a:prstGeom>
        </p:spPr>
      </p:pic>
      <p:pic>
        <p:nvPicPr>
          <p:cNvPr id="24" name="Gráfico 23">
            <a:extLst>
              <a:ext uri="{FF2B5EF4-FFF2-40B4-BE49-F238E27FC236}">
                <a16:creationId xmlns:a16="http://schemas.microsoft.com/office/drawing/2014/main" id="{5F8252EC-4763-4E99-B638-8A75B8AA0197}"/>
              </a:ext>
            </a:extLst>
          </p:cNvPr>
          <p:cNvPicPr>
            <a:picLocks noChangeAspect="1"/>
          </p:cNvPicPr>
          <p:nvPr/>
        </p:nvPicPr>
        <p:blipFill rotWithShape="1">
          <a:blip r:embed="rId15">
            <a:extLst>
              <a:ext uri="{96DAC541-7B7A-43D3-8B79-37D633B846F1}">
                <asvg:svgBlip xmlns:asvg="http://schemas.microsoft.com/office/drawing/2016/SVG/main" r:embed="rId16"/>
              </a:ext>
            </a:extLst>
          </a:blip>
          <a:srcRect l="13116" t="37167" r="12370" b="40055"/>
          <a:stretch/>
        </p:blipFill>
        <p:spPr>
          <a:xfrm>
            <a:off x="341689" y="3858648"/>
            <a:ext cx="1381768" cy="298643"/>
          </a:xfrm>
          <a:prstGeom prst="rect">
            <a:avLst/>
          </a:prstGeom>
        </p:spPr>
      </p:pic>
      <p:sp>
        <p:nvSpPr>
          <p:cNvPr id="25" name="Rectángulo 24">
            <a:extLst>
              <a:ext uri="{FF2B5EF4-FFF2-40B4-BE49-F238E27FC236}">
                <a16:creationId xmlns:a16="http://schemas.microsoft.com/office/drawing/2014/main" id="{395D0C1B-FD29-44C4-9510-8225375206E4}"/>
              </a:ext>
            </a:extLst>
          </p:cNvPr>
          <p:cNvSpPr/>
          <p:nvPr/>
        </p:nvSpPr>
        <p:spPr>
          <a:xfrm>
            <a:off x="295891" y="4313152"/>
            <a:ext cx="524503"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1x</a:t>
            </a:r>
            <a:endParaRPr lang="es-ES" sz="1400" b="1" dirty="0"/>
          </a:p>
        </p:txBody>
      </p:sp>
      <p:pic>
        <p:nvPicPr>
          <p:cNvPr id="27" name="Picture 2" descr="Imagen relacionada">
            <a:extLst>
              <a:ext uri="{FF2B5EF4-FFF2-40B4-BE49-F238E27FC236}">
                <a16:creationId xmlns:a16="http://schemas.microsoft.com/office/drawing/2014/main" id="{9E35E1D6-8989-4ACE-959E-566BB9461326}"/>
              </a:ext>
            </a:extLst>
          </p:cNvPr>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l="6800" t="25148" r="10837" b="23886"/>
          <a:stretch/>
        </p:blipFill>
        <p:spPr bwMode="auto">
          <a:xfrm>
            <a:off x="4836461" y="4235625"/>
            <a:ext cx="1033835" cy="639747"/>
          </a:xfrm>
          <a:prstGeom prst="rect">
            <a:avLst/>
          </a:prstGeom>
          <a:noFill/>
          <a:extLst>
            <a:ext uri="{909E8E84-426E-40DD-AFC4-6F175D3DCCD1}">
              <a14:hiddenFill xmlns:a14="http://schemas.microsoft.com/office/drawing/2010/main">
                <a:solidFill>
                  <a:srgbClr val="FFFFFF"/>
                </a:solidFill>
              </a14:hiddenFill>
            </a:ext>
          </a:extLst>
        </p:spPr>
      </p:pic>
      <p:sp>
        <p:nvSpPr>
          <p:cNvPr id="28" name="Rectángulo 27">
            <a:extLst>
              <a:ext uri="{FF2B5EF4-FFF2-40B4-BE49-F238E27FC236}">
                <a16:creationId xmlns:a16="http://schemas.microsoft.com/office/drawing/2014/main" id="{44D6867B-18F5-4204-B956-4ED1D0B94C3B}"/>
              </a:ext>
            </a:extLst>
          </p:cNvPr>
          <p:cNvSpPr/>
          <p:nvPr/>
        </p:nvSpPr>
        <p:spPr>
          <a:xfrm>
            <a:off x="4233811" y="4215117"/>
            <a:ext cx="524503"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1x</a:t>
            </a:r>
            <a:endParaRPr lang="es-ES" sz="1400" b="1" dirty="0"/>
          </a:p>
        </p:txBody>
      </p:sp>
      <p:pic>
        <p:nvPicPr>
          <p:cNvPr id="6" name="Imagen 5">
            <a:extLst>
              <a:ext uri="{FF2B5EF4-FFF2-40B4-BE49-F238E27FC236}">
                <a16:creationId xmlns:a16="http://schemas.microsoft.com/office/drawing/2014/main" id="{6AD459B7-D30E-4F34-ACA8-1B5743FBA7FC}"/>
              </a:ext>
            </a:extLst>
          </p:cNvPr>
          <p:cNvPicPr>
            <a:picLocks noChangeAspect="1"/>
          </p:cNvPicPr>
          <p:nvPr/>
        </p:nvPicPr>
        <p:blipFill>
          <a:blip r:embed="rId17" cstate="print">
            <a:extLst>
              <a:ext uri="{28A0092B-C50C-407E-A947-70E740481C1C}">
                <a14:useLocalDpi xmlns:a14="http://schemas.microsoft.com/office/drawing/2010/main" val="0"/>
              </a:ext>
              <a:ext uri="{837473B0-CC2E-450A-ABE3-18F120FF3D39}">
                <a1611:picAttrSrcUrl xmlns:a1611="http://schemas.microsoft.com/office/drawing/2016/11/main" r:id="rId18"/>
              </a:ext>
            </a:extLst>
          </a:blip>
          <a:stretch>
            <a:fillRect/>
          </a:stretch>
        </p:blipFill>
        <p:spPr>
          <a:xfrm>
            <a:off x="4371193" y="3882026"/>
            <a:ext cx="1477084" cy="304657"/>
          </a:xfrm>
          <a:prstGeom prst="rect">
            <a:avLst/>
          </a:prstGeom>
        </p:spPr>
      </p:pic>
    </p:spTree>
    <p:extLst>
      <p:ext uri="{BB962C8B-B14F-4D97-AF65-F5344CB8AC3E}">
        <p14:creationId xmlns:p14="http://schemas.microsoft.com/office/powerpoint/2010/main" val="197077902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n-US" dirty="0"/>
              <a:t>Office 365 for IT Pros</a:t>
            </a:r>
          </a:p>
        </p:txBody>
      </p:sp>
      <p:sp>
        <p:nvSpPr>
          <p:cNvPr id="2" name="Marcador de texto 1">
            <a:extLst>
              <a:ext uri="{FF2B5EF4-FFF2-40B4-BE49-F238E27FC236}">
                <a16:creationId xmlns:a16="http://schemas.microsoft.com/office/drawing/2014/main" id="{3B1074C1-360E-4B9E-AFF0-6103C1D5D118}"/>
              </a:ext>
            </a:extLst>
          </p:cNvPr>
          <p:cNvSpPr>
            <a:spLocks noGrp="1"/>
          </p:cNvSpPr>
          <p:nvPr>
            <p:ph type="body" sz="quarter" idx="10"/>
          </p:nvPr>
        </p:nvSpPr>
        <p:spPr/>
        <p:txBody>
          <a:bodyPr/>
          <a:lstStyle/>
          <a:p>
            <a:r>
              <a:rPr lang="en-US" sz="3000" dirty="0"/>
              <a:t>Get a 20 % discount buying the book here:</a:t>
            </a:r>
          </a:p>
          <a:p>
            <a:r>
              <a:rPr lang="en-IE" sz="3000" u="sng" dirty="0">
                <a:solidFill>
                  <a:srgbClr val="056B70"/>
                </a:solidFill>
                <a:ea typeface="Calibri" panose="020F0502020204030204" pitchFamily="34" charset="0"/>
                <a:hlinkClick r:id="rId3">
                  <a:extLst>
                    <a:ext uri="{A12FA001-AC4F-418D-AE19-62706E023703}">
                      <ahyp:hlinkClr xmlns:ahyp="http://schemas.microsoft.com/office/drawing/2018/hyperlinkcolor" val="tx"/>
                    </a:ext>
                  </a:extLst>
                </a:hlinkClick>
              </a:rPr>
              <a:t>https://gumroad.com/l/O365IT/Spoisgreat</a:t>
            </a:r>
            <a:endParaRPr lang="en-IE" sz="3000" u="sng" dirty="0">
              <a:solidFill>
                <a:srgbClr val="056B70"/>
              </a:solidFill>
              <a:ea typeface="Calibri" panose="020F0502020204030204" pitchFamily="34" charset="0"/>
            </a:endParaRPr>
          </a:p>
          <a:p>
            <a:endParaRPr lang="es-ES" dirty="0"/>
          </a:p>
        </p:txBody>
      </p:sp>
      <p:pic>
        <p:nvPicPr>
          <p:cNvPr id="5" name="Imagen 4">
            <a:extLst>
              <a:ext uri="{FF2B5EF4-FFF2-40B4-BE49-F238E27FC236}">
                <a16:creationId xmlns:a16="http://schemas.microsoft.com/office/drawing/2014/main" id="{CE0B011F-29AB-4CC8-AEEE-EBFFB4AD5AE1}"/>
              </a:ext>
            </a:extLst>
          </p:cNvPr>
          <p:cNvPicPr>
            <a:picLocks noChangeAspect="1"/>
          </p:cNvPicPr>
          <p:nvPr/>
        </p:nvPicPr>
        <p:blipFill>
          <a:blip r:embed="rId4"/>
          <a:stretch>
            <a:fillRect/>
          </a:stretch>
        </p:blipFill>
        <p:spPr>
          <a:xfrm>
            <a:off x="7264641" y="0"/>
            <a:ext cx="4927359" cy="6858000"/>
          </a:xfrm>
          <a:prstGeom prst="rect">
            <a:avLst/>
          </a:prstGeom>
        </p:spPr>
      </p:pic>
    </p:spTree>
    <p:extLst>
      <p:ext uri="{BB962C8B-B14F-4D97-AF65-F5344CB8AC3E}">
        <p14:creationId xmlns:p14="http://schemas.microsoft.com/office/powerpoint/2010/main" val="358852354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7065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4814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62AF06-355A-4A25-83F9-0B67632DADA6}"/>
              </a:ext>
            </a:extLst>
          </p:cNvPr>
          <p:cNvSpPr>
            <a:spLocks noGrp="1"/>
          </p:cNvSpPr>
          <p:nvPr>
            <p:ph type="title"/>
          </p:nvPr>
        </p:nvSpPr>
        <p:spPr/>
        <p:txBody>
          <a:bodyPr/>
          <a:lstStyle/>
          <a:p>
            <a:r>
              <a:rPr lang="es-ES" dirty="0"/>
              <a:t>WiFi </a:t>
            </a:r>
            <a:r>
              <a:rPr lang="es-ES" dirty="0" err="1"/>
              <a:t>keys</a:t>
            </a:r>
            <a:r>
              <a:rPr lang="es-ES" dirty="0"/>
              <a:t> for attendees</a:t>
            </a:r>
          </a:p>
        </p:txBody>
      </p:sp>
      <p:sp>
        <p:nvSpPr>
          <p:cNvPr id="3" name="Marcador de texto 2">
            <a:extLst>
              <a:ext uri="{FF2B5EF4-FFF2-40B4-BE49-F238E27FC236}">
                <a16:creationId xmlns:a16="http://schemas.microsoft.com/office/drawing/2014/main" id="{FE3EDB2F-1AD9-4D7B-99F6-163B4A23704E}"/>
              </a:ext>
            </a:extLst>
          </p:cNvPr>
          <p:cNvSpPr>
            <a:spLocks noGrp="1"/>
          </p:cNvSpPr>
          <p:nvPr>
            <p:ph type="body" sz="quarter" idx="10"/>
          </p:nvPr>
        </p:nvSpPr>
        <p:spPr>
          <a:xfrm>
            <a:off x="515098" y="1238486"/>
            <a:ext cx="8171702" cy="4878080"/>
          </a:xfrm>
        </p:spPr>
        <p:txBody>
          <a:bodyPr/>
          <a:lstStyle/>
          <a:p>
            <a:r>
              <a:rPr lang="es-ES" dirty="0"/>
              <a:t>Wireless </a:t>
            </a:r>
            <a:r>
              <a:rPr lang="es-ES" dirty="0" err="1"/>
              <a:t>network</a:t>
            </a:r>
            <a:r>
              <a:rPr lang="es-ES" dirty="0"/>
              <a:t>: </a:t>
            </a:r>
            <a:r>
              <a:rPr lang="es-ES" b="1" dirty="0"/>
              <a:t>MSFT_GUEST</a:t>
            </a:r>
          </a:p>
          <a:p>
            <a:r>
              <a:rPr lang="es-ES" dirty="0" err="1"/>
              <a:t>Login</a:t>
            </a:r>
            <a:r>
              <a:rPr lang="es-ES" dirty="0"/>
              <a:t> </a:t>
            </a:r>
            <a:r>
              <a:rPr lang="es-ES" dirty="0" err="1"/>
              <a:t>details</a:t>
            </a:r>
            <a:r>
              <a:rPr lang="es-ES" dirty="0"/>
              <a:t>:</a:t>
            </a:r>
          </a:p>
          <a:p>
            <a:pPr marL="457200" indent="-457200">
              <a:buFont typeface="Arial" panose="020B0604020202020204" pitchFamily="34" charset="0"/>
              <a:buChar char="•"/>
            </a:pPr>
            <a:r>
              <a:rPr lang="es-ES" dirty="0" err="1"/>
              <a:t>Guest</a:t>
            </a:r>
            <a:r>
              <a:rPr lang="es-ES" dirty="0"/>
              <a:t> </a:t>
            </a:r>
            <a:r>
              <a:rPr lang="es-ES" dirty="0" err="1"/>
              <a:t>Username</a:t>
            </a:r>
            <a:r>
              <a:rPr lang="es-ES" dirty="0"/>
              <a:t>: </a:t>
            </a:r>
            <a:r>
              <a:rPr lang="es-ES" b="1" dirty="0">
                <a:solidFill>
                  <a:srgbClr val="056B70"/>
                </a:solidFill>
                <a:hlinkClick r:id="rId2">
                  <a:extLst>
                    <a:ext uri="{A12FA001-AC4F-418D-AE19-62706E023703}">
                      <ahyp:hlinkClr xmlns:ahyp="http://schemas.microsoft.com/office/drawing/2018/hyperlinkcolor" val="tx"/>
                    </a:ext>
                  </a:extLst>
                </a:hlinkClick>
              </a:rPr>
              <a:t>O365Sat@outlook.com</a:t>
            </a:r>
            <a:r>
              <a:rPr lang="es-ES" b="1" dirty="0"/>
              <a:t> </a:t>
            </a:r>
          </a:p>
          <a:p>
            <a:pPr marL="457200" indent="-457200">
              <a:buFont typeface="Arial" panose="020B0604020202020204" pitchFamily="34" charset="0"/>
              <a:buChar char="•"/>
            </a:pPr>
            <a:r>
              <a:rPr lang="es-ES" dirty="0" err="1"/>
              <a:t>Guest</a:t>
            </a:r>
            <a:r>
              <a:rPr lang="es-ES" dirty="0"/>
              <a:t> </a:t>
            </a:r>
            <a:r>
              <a:rPr lang="es-ES" dirty="0" err="1"/>
              <a:t>Password</a:t>
            </a:r>
            <a:r>
              <a:rPr lang="es-ES" dirty="0"/>
              <a:t>: </a:t>
            </a:r>
            <a:r>
              <a:rPr lang="es-ES" b="1" dirty="0"/>
              <a:t>0195</a:t>
            </a:r>
          </a:p>
          <a:p>
            <a:endParaRPr lang="es-ES" dirty="0"/>
          </a:p>
        </p:txBody>
      </p:sp>
      <p:sp>
        <p:nvSpPr>
          <p:cNvPr id="5" name="Explosión: 8 puntos 4">
            <a:extLst>
              <a:ext uri="{FF2B5EF4-FFF2-40B4-BE49-F238E27FC236}">
                <a16:creationId xmlns:a16="http://schemas.microsoft.com/office/drawing/2014/main" id="{A279D57C-DAA8-4758-826A-482BAC16C2B1}"/>
              </a:ext>
            </a:extLst>
          </p:cNvPr>
          <p:cNvSpPr/>
          <p:nvPr/>
        </p:nvSpPr>
        <p:spPr bwMode="auto">
          <a:xfrm rot="-600000">
            <a:off x="1994096" y="3894363"/>
            <a:ext cx="5213705" cy="2530182"/>
          </a:xfrm>
          <a:prstGeom prst="irregularSeal1">
            <a:avLst/>
          </a:prstGeom>
          <a:solidFill>
            <a:srgbClr val="DF7D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3200" dirty="0">
                <a:gradFill>
                  <a:gsLst>
                    <a:gs pos="0">
                      <a:srgbClr val="FFFFFF"/>
                    </a:gs>
                    <a:gs pos="100000">
                      <a:srgbClr val="FFFFFF"/>
                    </a:gs>
                  </a:gsLst>
                  <a:lin ang="5400000" scaled="0"/>
                </a:gradFill>
                <a:latin typeface="+mj-lt"/>
                <a:ea typeface="Segoe UI" pitchFamily="34" charset="0"/>
                <a:cs typeface="Segoe UI" pitchFamily="34" charset="0"/>
              </a:rPr>
              <a:t>Needs to be updated!</a:t>
            </a:r>
          </a:p>
        </p:txBody>
      </p:sp>
      <p:grpSp>
        <p:nvGrpSpPr>
          <p:cNvPr id="6" name="Group 68">
            <a:extLst>
              <a:ext uri="{FF2B5EF4-FFF2-40B4-BE49-F238E27FC236}">
                <a16:creationId xmlns:a16="http://schemas.microsoft.com/office/drawing/2014/main" id="{42789EBD-9E96-4225-8B5D-1B96FA349415}"/>
              </a:ext>
            </a:extLst>
          </p:cNvPr>
          <p:cNvGrpSpPr/>
          <p:nvPr/>
        </p:nvGrpSpPr>
        <p:grpSpPr>
          <a:xfrm flipH="1">
            <a:off x="8633531" y="1078364"/>
            <a:ext cx="3033483" cy="4711400"/>
            <a:chOff x="7466013" y="2174875"/>
            <a:chExt cx="2255837" cy="3503613"/>
          </a:xfrm>
        </p:grpSpPr>
        <p:sp>
          <p:nvSpPr>
            <p:cNvPr id="7" name="Freeform 5">
              <a:extLst>
                <a:ext uri="{FF2B5EF4-FFF2-40B4-BE49-F238E27FC236}">
                  <a16:creationId xmlns:a16="http://schemas.microsoft.com/office/drawing/2014/main" id="{4530F00E-DC4B-4249-A6F6-3EAA19581A1D}"/>
                </a:ext>
              </a:extLst>
            </p:cNvPr>
            <p:cNvSpPr>
              <a:spLocks/>
            </p:cNvSpPr>
            <p:nvPr/>
          </p:nvSpPr>
          <p:spPr bwMode="auto">
            <a:xfrm>
              <a:off x="9307513" y="3338513"/>
              <a:ext cx="177800" cy="142875"/>
            </a:xfrm>
            <a:custGeom>
              <a:avLst/>
              <a:gdLst>
                <a:gd name="T0" fmla="*/ 24 w 68"/>
                <a:gd name="T1" fmla="*/ 0 h 55"/>
                <a:gd name="T2" fmla="*/ 46 w 68"/>
                <a:gd name="T3" fmla="*/ 0 h 55"/>
                <a:gd name="T4" fmla="*/ 68 w 68"/>
                <a:gd name="T5" fmla="*/ 15 h 55"/>
                <a:gd name="T6" fmla="*/ 63 w 68"/>
                <a:gd name="T7" fmla="*/ 38 h 55"/>
                <a:gd name="T8" fmla="*/ 28 w 68"/>
                <a:gd name="T9" fmla="*/ 54 h 55"/>
                <a:gd name="T10" fmla="*/ 0 w 68"/>
                <a:gd name="T11" fmla="*/ 46 h 55"/>
                <a:gd name="T12" fmla="*/ 24 w 68"/>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8" h="55">
                  <a:moveTo>
                    <a:pt x="24" y="0"/>
                  </a:moveTo>
                  <a:cubicBezTo>
                    <a:pt x="26" y="0"/>
                    <a:pt x="37" y="0"/>
                    <a:pt x="46" y="0"/>
                  </a:cubicBezTo>
                  <a:cubicBezTo>
                    <a:pt x="55" y="0"/>
                    <a:pt x="68" y="14"/>
                    <a:pt x="68" y="15"/>
                  </a:cubicBezTo>
                  <a:cubicBezTo>
                    <a:pt x="68" y="17"/>
                    <a:pt x="67" y="31"/>
                    <a:pt x="63" y="38"/>
                  </a:cubicBezTo>
                  <a:cubicBezTo>
                    <a:pt x="60" y="45"/>
                    <a:pt x="42" y="55"/>
                    <a:pt x="28" y="54"/>
                  </a:cubicBezTo>
                  <a:cubicBezTo>
                    <a:pt x="15" y="53"/>
                    <a:pt x="0" y="46"/>
                    <a:pt x="0" y="46"/>
                  </a:cubicBezTo>
                  <a:lnTo>
                    <a:pt x="24" y="0"/>
                  </a:ln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a:extLst>
                <a:ext uri="{FF2B5EF4-FFF2-40B4-BE49-F238E27FC236}">
                  <a16:creationId xmlns:a16="http://schemas.microsoft.com/office/drawing/2014/main" id="{7DB88760-E6E2-4E35-970B-7FB9EE61FDFA}"/>
                </a:ext>
              </a:extLst>
            </p:cNvPr>
            <p:cNvSpPr>
              <a:spLocks/>
            </p:cNvSpPr>
            <p:nvPr/>
          </p:nvSpPr>
          <p:spPr bwMode="auto">
            <a:xfrm>
              <a:off x="9393238" y="2673350"/>
              <a:ext cx="328612" cy="738188"/>
            </a:xfrm>
            <a:custGeom>
              <a:avLst/>
              <a:gdLst>
                <a:gd name="T0" fmla="*/ 122 w 126"/>
                <a:gd name="T1" fmla="*/ 0 h 284"/>
                <a:gd name="T2" fmla="*/ 0 w 126"/>
                <a:gd name="T3" fmla="*/ 279 h 284"/>
                <a:gd name="T4" fmla="*/ 8 w 126"/>
                <a:gd name="T5" fmla="*/ 284 h 284"/>
                <a:gd name="T6" fmla="*/ 126 w 126"/>
                <a:gd name="T7" fmla="*/ 2 h 284"/>
                <a:gd name="T8" fmla="*/ 122 w 126"/>
                <a:gd name="T9" fmla="*/ 0 h 284"/>
              </a:gdLst>
              <a:ahLst/>
              <a:cxnLst>
                <a:cxn ang="0">
                  <a:pos x="T0" y="T1"/>
                </a:cxn>
                <a:cxn ang="0">
                  <a:pos x="T2" y="T3"/>
                </a:cxn>
                <a:cxn ang="0">
                  <a:pos x="T4" y="T5"/>
                </a:cxn>
                <a:cxn ang="0">
                  <a:pos x="T6" y="T7"/>
                </a:cxn>
                <a:cxn ang="0">
                  <a:pos x="T8" y="T9"/>
                </a:cxn>
              </a:cxnLst>
              <a:rect l="0" t="0" r="r" b="b"/>
              <a:pathLst>
                <a:path w="126" h="284">
                  <a:moveTo>
                    <a:pt x="122" y="0"/>
                  </a:moveTo>
                  <a:cubicBezTo>
                    <a:pt x="116" y="12"/>
                    <a:pt x="0" y="279"/>
                    <a:pt x="0" y="279"/>
                  </a:cubicBezTo>
                  <a:cubicBezTo>
                    <a:pt x="8" y="284"/>
                    <a:pt x="8" y="284"/>
                    <a:pt x="8" y="284"/>
                  </a:cubicBezTo>
                  <a:cubicBezTo>
                    <a:pt x="126" y="2"/>
                    <a:pt x="126" y="2"/>
                    <a:pt x="126" y="2"/>
                  </a:cubicBezTo>
                  <a:lnTo>
                    <a:pt x="122"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B58D0CBC-427B-4DB1-A269-9D2206D8ED3D}"/>
                </a:ext>
              </a:extLst>
            </p:cNvPr>
            <p:cNvSpPr>
              <a:spLocks/>
            </p:cNvSpPr>
            <p:nvPr/>
          </p:nvSpPr>
          <p:spPr bwMode="auto">
            <a:xfrm>
              <a:off x="9453563" y="3276600"/>
              <a:ext cx="60325" cy="134938"/>
            </a:xfrm>
            <a:custGeom>
              <a:avLst/>
              <a:gdLst>
                <a:gd name="T0" fmla="*/ 21 w 23"/>
                <a:gd name="T1" fmla="*/ 30 h 52"/>
                <a:gd name="T2" fmla="*/ 7 w 23"/>
                <a:gd name="T3" fmla="*/ 1 h 52"/>
                <a:gd name="T4" fmla="*/ 8 w 23"/>
                <a:gd name="T5" fmla="*/ 36 h 52"/>
                <a:gd name="T6" fmla="*/ 20 w 23"/>
                <a:gd name="T7" fmla="*/ 46 h 52"/>
                <a:gd name="T8" fmla="*/ 21 w 23"/>
                <a:gd name="T9" fmla="*/ 30 h 52"/>
              </a:gdLst>
              <a:ahLst/>
              <a:cxnLst>
                <a:cxn ang="0">
                  <a:pos x="T0" y="T1"/>
                </a:cxn>
                <a:cxn ang="0">
                  <a:pos x="T2" y="T3"/>
                </a:cxn>
                <a:cxn ang="0">
                  <a:pos x="T4" y="T5"/>
                </a:cxn>
                <a:cxn ang="0">
                  <a:pos x="T6" y="T7"/>
                </a:cxn>
                <a:cxn ang="0">
                  <a:pos x="T8" y="T9"/>
                </a:cxn>
              </a:cxnLst>
              <a:rect l="0" t="0" r="r" b="b"/>
              <a:pathLst>
                <a:path w="23" h="52">
                  <a:moveTo>
                    <a:pt x="21" y="30"/>
                  </a:moveTo>
                  <a:cubicBezTo>
                    <a:pt x="19" y="22"/>
                    <a:pt x="14" y="0"/>
                    <a:pt x="7" y="1"/>
                  </a:cubicBezTo>
                  <a:cubicBezTo>
                    <a:pt x="0" y="2"/>
                    <a:pt x="3" y="23"/>
                    <a:pt x="8" y="36"/>
                  </a:cubicBezTo>
                  <a:cubicBezTo>
                    <a:pt x="12" y="49"/>
                    <a:pt x="17" y="52"/>
                    <a:pt x="20" y="46"/>
                  </a:cubicBezTo>
                  <a:cubicBezTo>
                    <a:pt x="23" y="39"/>
                    <a:pt x="21" y="30"/>
                    <a:pt x="21" y="30"/>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
              <a:extLst>
                <a:ext uri="{FF2B5EF4-FFF2-40B4-BE49-F238E27FC236}">
                  <a16:creationId xmlns:a16="http://schemas.microsoft.com/office/drawing/2014/main" id="{3E8C2465-243F-4F99-BBD0-BE0EA9382567}"/>
                </a:ext>
              </a:extLst>
            </p:cNvPr>
            <p:cNvSpPr>
              <a:spLocks/>
            </p:cNvSpPr>
            <p:nvPr/>
          </p:nvSpPr>
          <p:spPr bwMode="auto">
            <a:xfrm>
              <a:off x="9299575" y="3249613"/>
              <a:ext cx="169862" cy="211138"/>
            </a:xfrm>
            <a:custGeom>
              <a:avLst/>
              <a:gdLst>
                <a:gd name="T0" fmla="*/ 0 w 65"/>
                <a:gd name="T1" fmla="*/ 81 h 81"/>
                <a:gd name="T2" fmla="*/ 19 w 65"/>
                <a:gd name="T3" fmla="*/ 27 h 81"/>
                <a:gd name="T4" fmla="*/ 60 w 65"/>
                <a:gd name="T5" fmla="*/ 10 h 81"/>
                <a:gd name="T6" fmla="*/ 34 w 65"/>
                <a:gd name="T7" fmla="*/ 36 h 81"/>
                <a:gd name="T8" fmla="*/ 33 w 65"/>
                <a:gd name="T9" fmla="*/ 55 h 81"/>
                <a:gd name="T10" fmla="*/ 0 w 65"/>
                <a:gd name="T11" fmla="*/ 81 h 81"/>
              </a:gdLst>
              <a:ahLst/>
              <a:cxnLst>
                <a:cxn ang="0">
                  <a:pos x="T0" y="T1"/>
                </a:cxn>
                <a:cxn ang="0">
                  <a:pos x="T2" y="T3"/>
                </a:cxn>
                <a:cxn ang="0">
                  <a:pos x="T4" y="T5"/>
                </a:cxn>
                <a:cxn ang="0">
                  <a:pos x="T6" y="T7"/>
                </a:cxn>
                <a:cxn ang="0">
                  <a:pos x="T8" y="T9"/>
                </a:cxn>
                <a:cxn ang="0">
                  <a:pos x="T10" y="T11"/>
                </a:cxn>
              </a:cxnLst>
              <a:rect l="0" t="0" r="r" b="b"/>
              <a:pathLst>
                <a:path w="65" h="81">
                  <a:moveTo>
                    <a:pt x="0" y="81"/>
                  </a:moveTo>
                  <a:cubicBezTo>
                    <a:pt x="3" y="69"/>
                    <a:pt x="19" y="27"/>
                    <a:pt x="19" y="27"/>
                  </a:cubicBezTo>
                  <a:cubicBezTo>
                    <a:pt x="19" y="27"/>
                    <a:pt x="55" y="0"/>
                    <a:pt x="60" y="10"/>
                  </a:cubicBezTo>
                  <a:cubicBezTo>
                    <a:pt x="65" y="20"/>
                    <a:pt x="34" y="36"/>
                    <a:pt x="34" y="36"/>
                  </a:cubicBezTo>
                  <a:cubicBezTo>
                    <a:pt x="34" y="36"/>
                    <a:pt x="36" y="43"/>
                    <a:pt x="33" y="55"/>
                  </a:cubicBezTo>
                  <a:cubicBezTo>
                    <a:pt x="30" y="68"/>
                    <a:pt x="0" y="81"/>
                    <a:pt x="0" y="81"/>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9">
              <a:extLst>
                <a:ext uri="{FF2B5EF4-FFF2-40B4-BE49-F238E27FC236}">
                  <a16:creationId xmlns:a16="http://schemas.microsoft.com/office/drawing/2014/main" id="{DFC393E1-73D7-4743-8830-A133ADB7529A}"/>
                </a:ext>
              </a:extLst>
            </p:cNvPr>
            <p:cNvSpPr>
              <a:spLocks/>
            </p:cNvSpPr>
            <p:nvPr/>
          </p:nvSpPr>
          <p:spPr bwMode="auto">
            <a:xfrm>
              <a:off x="9364663" y="3281363"/>
              <a:ext cx="96837" cy="146050"/>
            </a:xfrm>
            <a:custGeom>
              <a:avLst/>
              <a:gdLst>
                <a:gd name="T0" fmla="*/ 36 w 37"/>
                <a:gd name="T1" fmla="*/ 0 h 56"/>
                <a:gd name="T2" fmla="*/ 9 w 37"/>
                <a:gd name="T3" fmla="*/ 24 h 56"/>
                <a:gd name="T4" fmla="*/ 10 w 37"/>
                <a:gd name="T5" fmla="*/ 44 h 56"/>
                <a:gd name="T6" fmla="*/ 4 w 37"/>
                <a:gd name="T7" fmla="*/ 38 h 56"/>
                <a:gd name="T8" fmla="*/ 4 w 37"/>
                <a:gd name="T9" fmla="*/ 18 h 56"/>
                <a:gd name="T10" fmla="*/ 36 w 37"/>
                <a:gd name="T11" fmla="*/ 0 h 56"/>
              </a:gdLst>
              <a:ahLst/>
              <a:cxnLst>
                <a:cxn ang="0">
                  <a:pos x="T0" y="T1"/>
                </a:cxn>
                <a:cxn ang="0">
                  <a:pos x="T2" y="T3"/>
                </a:cxn>
                <a:cxn ang="0">
                  <a:pos x="T4" y="T5"/>
                </a:cxn>
                <a:cxn ang="0">
                  <a:pos x="T6" y="T7"/>
                </a:cxn>
                <a:cxn ang="0">
                  <a:pos x="T8" y="T9"/>
                </a:cxn>
                <a:cxn ang="0">
                  <a:pos x="T10" y="T11"/>
                </a:cxn>
              </a:cxnLst>
              <a:rect l="0" t="0" r="r" b="b"/>
              <a:pathLst>
                <a:path w="37" h="56">
                  <a:moveTo>
                    <a:pt x="36" y="0"/>
                  </a:moveTo>
                  <a:cubicBezTo>
                    <a:pt x="37" y="10"/>
                    <a:pt x="9" y="24"/>
                    <a:pt x="9" y="24"/>
                  </a:cubicBezTo>
                  <a:cubicBezTo>
                    <a:pt x="9" y="24"/>
                    <a:pt x="12" y="35"/>
                    <a:pt x="10" y="44"/>
                  </a:cubicBezTo>
                  <a:cubicBezTo>
                    <a:pt x="7" y="54"/>
                    <a:pt x="0" y="56"/>
                    <a:pt x="4" y="38"/>
                  </a:cubicBezTo>
                  <a:cubicBezTo>
                    <a:pt x="6" y="29"/>
                    <a:pt x="4" y="18"/>
                    <a:pt x="4" y="18"/>
                  </a:cubicBezTo>
                  <a:cubicBezTo>
                    <a:pt x="21" y="13"/>
                    <a:pt x="23" y="11"/>
                    <a:pt x="36" y="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
              <a:extLst>
                <a:ext uri="{FF2B5EF4-FFF2-40B4-BE49-F238E27FC236}">
                  <a16:creationId xmlns:a16="http://schemas.microsoft.com/office/drawing/2014/main" id="{8C6A086E-1253-44F1-A8DB-924D320EED50}"/>
                </a:ext>
              </a:extLst>
            </p:cNvPr>
            <p:cNvSpPr>
              <a:spLocks/>
            </p:cNvSpPr>
            <p:nvPr/>
          </p:nvSpPr>
          <p:spPr bwMode="auto">
            <a:xfrm>
              <a:off x="9456738" y="3278188"/>
              <a:ext cx="33337" cy="101600"/>
            </a:xfrm>
            <a:custGeom>
              <a:avLst/>
              <a:gdLst>
                <a:gd name="T0" fmla="*/ 12 w 13"/>
                <a:gd name="T1" fmla="*/ 34 h 39"/>
                <a:gd name="T2" fmla="*/ 9 w 13"/>
                <a:gd name="T3" fmla="*/ 1 h 39"/>
                <a:gd name="T4" fmla="*/ 6 w 13"/>
                <a:gd name="T5" fmla="*/ 0 h 39"/>
                <a:gd name="T6" fmla="*/ 6 w 13"/>
                <a:gd name="T7" fmla="*/ 32 h 39"/>
                <a:gd name="T8" fmla="*/ 7 w 13"/>
                <a:gd name="T9" fmla="*/ 35 h 39"/>
                <a:gd name="T10" fmla="*/ 9 w 13"/>
                <a:gd name="T11" fmla="*/ 36 h 39"/>
                <a:gd name="T12" fmla="*/ 10 w 13"/>
                <a:gd name="T13" fmla="*/ 37 h 39"/>
                <a:gd name="T14" fmla="*/ 13 w 13"/>
                <a:gd name="T15" fmla="*/ 39 h 39"/>
                <a:gd name="T16" fmla="*/ 12 w 13"/>
                <a:gd name="T1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39">
                  <a:moveTo>
                    <a:pt x="12" y="34"/>
                  </a:moveTo>
                  <a:cubicBezTo>
                    <a:pt x="8" y="23"/>
                    <a:pt x="5" y="6"/>
                    <a:pt x="9" y="1"/>
                  </a:cubicBezTo>
                  <a:cubicBezTo>
                    <a:pt x="8" y="0"/>
                    <a:pt x="7" y="0"/>
                    <a:pt x="6" y="0"/>
                  </a:cubicBezTo>
                  <a:cubicBezTo>
                    <a:pt x="0" y="1"/>
                    <a:pt x="2" y="20"/>
                    <a:pt x="6" y="32"/>
                  </a:cubicBezTo>
                  <a:cubicBezTo>
                    <a:pt x="6" y="33"/>
                    <a:pt x="6" y="34"/>
                    <a:pt x="7" y="35"/>
                  </a:cubicBezTo>
                  <a:cubicBezTo>
                    <a:pt x="8" y="35"/>
                    <a:pt x="9" y="36"/>
                    <a:pt x="9" y="36"/>
                  </a:cubicBezTo>
                  <a:cubicBezTo>
                    <a:pt x="9" y="36"/>
                    <a:pt x="10" y="36"/>
                    <a:pt x="10" y="37"/>
                  </a:cubicBezTo>
                  <a:cubicBezTo>
                    <a:pt x="11" y="37"/>
                    <a:pt x="12" y="38"/>
                    <a:pt x="13" y="39"/>
                  </a:cubicBezTo>
                  <a:cubicBezTo>
                    <a:pt x="13" y="38"/>
                    <a:pt x="12" y="36"/>
                    <a:pt x="12" y="34"/>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1">
              <a:extLst>
                <a:ext uri="{FF2B5EF4-FFF2-40B4-BE49-F238E27FC236}">
                  <a16:creationId xmlns:a16="http://schemas.microsoft.com/office/drawing/2014/main" id="{7C63A47E-97CB-4097-A197-59377E5C6D45}"/>
                </a:ext>
              </a:extLst>
            </p:cNvPr>
            <p:cNvSpPr>
              <a:spLocks/>
            </p:cNvSpPr>
            <p:nvPr/>
          </p:nvSpPr>
          <p:spPr bwMode="auto">
            <a:xfrm>
              <a:off x="9396413" y="3330575"/>
              <a:ext cx="109537" cy="88900"/>
            </a:xfrm>
            <a:custGeom>
              <a:avLst/>
              <a:gdLst>
                <a:gd name="T0" fmla="*/ 33 w 42"/>
                <a:gd name="T1" fmla="*/ 15 h 34"/>
                <a:gd name="T2" fmla="*/ 5 w 42"/>
                <a:gd name="T3" fmla="*/ 6 h 34"/>
                <a:gd name="T4" fmla="*/ 25 w 42"/>
                <a:gd name="T5" fmla="*/ 29 h 34"/>
                <a:gd name="T6" fmla="*/ 41 w 42"/>
                <a:gd name="T7" fmla="*/ 26 h 34"/>
                <a:gd name="T8" fmla="*/ 33 w 42"/>
                <a:gd name="T9" fmla="*/ 15 h 34"/>
              </a:gdLst>
              <a:ahLst/>
              <a:cxnLst>
                <a:cxn ang="0">
                  <a:pos x="T0" y="T1"/>
                </a:cxn>
                <a:cxn ang="0">
                  <a:pos x="T2" y="T3"/>
                </a:cxn>
                <a:cxn ang="0">
                  <a:pos x="T4" y="T5"/>
                </a:cxn>
                <a:cxn ang="0">
                  <a:pos x="T6" y="T7"/>
                </a:cxn>
                <a:cxn ang="0">
                  <a:pos x="T8" y="T9"/>
                </a:cxn>
              </a:cxnLst>
              <a:rect l="0" t="0" r="r" b="b"/>
              <a:pathLst>
                <a:path w="42" h="34">
                  <a:moveTo>
                    <a:pt x="33" y="15"/>
                  </a:moveTo>
                  <a:cubicBezTo>
                    <a:pt x="27" y="11"/>
                    <a:pt x="10" y="0"/>
                    <a:pt x="5" y="6"/>
                  </a:cubicBezTo>
                  <a:cubicBezTo>
                    <a:pt x="0" y="12"/>
                    <a:pt x="14" y="24"/>
                    <a:pt x="25" y="29"/>
                  </a:cubicBezTo>
                  <a:cubicBezTo>
                    <a:pt x="36" y="34"/>
                    <a:pt x="42" y="33"/>
                    <a:pt x="41" y="26"/>
                  </a:cubicBezTo>
                  <a:cubicBezTo>
                    <a:pt x="40" y="19"/>
                    <a:pt x="33" y="15"/>
                    <a:pt x="33" y="15"/>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2">
              <a:extLst>
                <a:ext uri="{FF2B5EF4-FFF2-40B4-BE49-F238E27FC236}">
                  <a16:creationId xmlns:a16="http://schemas.microsoft.com/office/drawing/2014/main" id="{D81ECD43-9C6A-4C13-A069-636137154946}"/>
                </a:ext>
              </a:extLst>
            </p:cNvPr>
            <p:cNvSpPr>
              <a:spLocks/>
            </p:cNvSpPr>
            <p:nvPr/>
          </p:nvSpPr>
          <p:spPr bwMode="auto">
            <a:xfrm>
              <a:off x="9398000" y="3343275"/>
              <a:ext cx="104775" cy="73025"/>
            </a:xfrm>
            <a:custGeom>
              <a:avLst/>
              <a:gdLst>
                <a:gd name="T0" fmla="*/ 27 w 40"/>
                <a:gd name="T1" fmla="*/ 20 h 28"/>
                <a:gd name="T2" fmla="*/ 6 w 40"/>
                <a:gd name="T3" fmla="*/ 0 h 28"/>
                <a:gd name="T4" fmla="*/ 4 w 40"/>
                <a:gd name="T5" fmla="*/ 1 h 28"/>
                <a:gd name="T6" fmla="*/ 12 w 40"/>
                <a:gd name="T7" fmla="*/ 17 h 28"/>
                <a:gd name="T8" fmla="*/ 23 w 40"/>
                <a:gd name="T9" fmla="*/ 23 h 28"/>
                <a:gd name="T10" fmla="*/ 24 w 40"/>
                <a:gd name="T11" fmla="*/ 24 h 28"/>
                <a:gd name="T12" fmla="*/ 28 w 40"/>
                <a:gd name="T13" fmla="*/ 25 h 28"/>
                <a:gd name="T14" fmla="*/ 40 w 40"/>
                <a:gd name="T15" fmla="*/ 23 h 28"/>
                <a:gd name="T16" fmla="*/ 30 w 40"/>
                <a:gd name="T17" fmla="*/ 21 h 28"/>
                <a:gd name="T18" fmla="*/ 27 w 40"/>
                <a:gd name="T19"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28">
                  <a:moveTo>
                    <a:pt x="27" y="20"/>
                  </a:moveTo>
                  <a:cubicBezTo>
                    <a:pt x="18" y="15"/>
                    <a:pt x="6" y="6"/>
                    <a:pt x="6" y="0"/>
                  </a:cubicBezTo>
                  <a:cubicBezTo>
                    <a:pt x="5" y="0"/>
                    <a:pt x="4" y="1"/>
                    <a:pt x="4" y="1"/>
                  </a:cubicBezTo>
                  <a:cubicBezTo>
                    <a:pt x="0" y="5"/>
                    <a:pt x="5" y="12"/>
                    <a:pt x="12" y="17"/>
                  </a:cubicBezTo>
                  <a:cubicBezTo>
                    <a:pt x="16" y="19"/>
                    <a:pt x="19" y="22"/>
                    <a:pt x="23" y="23"/>
                  </a:cubicBezTo>
                  <a:cubicBezTo>
                    <a:pt x="23" y="23"/>
                    <a:pt x="23" y="24"/>
                    <a:pt x="24" y="24"/>
                  </a:cubicBezTo>
                  <a:cubicBezTo>
                    <a:pt x="25" y="24"/>
                    <a:pt x="27" y="25"/>
                    <a:pt x="28" y="25"/>
                  </a:cubicBezTo>
                  <a:cubicBezTo>
                    <a:pt x="35" y="28"/>
                    <a:pt x="40" y="27"/>
                    <a:pt x="40" y="23"/>
                  </a:cubicBezTo>
                  <a:cubicBezTo>
                    <a:pt x="38" y="23"/>
                    <a:pt x="34" y="23"/>
                    <a:pt x="30" y="21"/>
                  </a:cubicBezTo>
                  <a:cubicBezTo>
                    <a:pt x="29" y="21"/>
                    <a:pt x="28" y="20"/>
                    <a:pt x="27"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3">
              <a:extLst>
                <a:ext uri="{FF2B5EF4-FFF2-40B4-BE49-F238E27FC236}">
                  <a16:creationId xmlns:a16="http://schemas.microsoft.com/office/drawing/2014/main" id="{152FC469-80CB-41B3-9814-53E46951983E}"/>
                </a:ext>
              </a:extLst>
            </p:cNvPr>
            <p:cNvSpPr>
              <a:spLocks/>
            </p:cNvSpPr>
            <p:nvPr/>
          </p:nvSpPr>
          <p:spPr bwMode="auto">
            <a:xfrm>
              <a:off x="9372600" y="3355975"/>
              <a:ext cx="109537" cy="85725"/>
            </a:xfrm>
            <a:custGeom>
              <a:avLst/>
              <a:gdLst>
                <a:gd name="T0" fmla="*/ 34 w 42"/>
                <a:gd name="T1" fmla="*/ 14 h 33"/>
                <a:gd name="T2" fmla="*/ 5 w 42"/>
                <a:gd name="T3" fmla="*/ 6 h 33"/>
                <a:gd name="T4" fmla="*/ 25 w 42"/>
                <a:gd name="T5" fmla="*/ 28 h 33"/>
                <a:gd name="T6" fmla="*/ 41 w 42"/>
                <a:gd name="T7" fmla="*/ 26 h 33"/>
                <a:gd name="T8" fmla="*/ 34 w 42"/>
                <a:gd name="T9" fmla="*/ 14 h 33"/>
              </a:gdLst>
              <a:ahLst/>
              <a:cxnLst>
                <a:cxn ang="0">
                  <a:pos x="T0" y="T1"/>
                </a:cxn>
                <a:cxn ang="0">
                  <a:pos x="T2" y="T3"/>
                </a:cxn>
                <a:cxn ang="0">
                  <a:pos x="T4" y="T5"/>
                </a:cxn>
                <a:cxn ang="0">
                  <a:pos x="T6" y="T7"/>
                </a:cxn>
                <a:cxn ang="0">
                  <a:pos x="T8" y="T9"/>
                </a:cxn>
              </a:cxnLst>
              <a:rect l="0" t="0" r="r" b="b"/>
              <a:pathLst>
                <a:path w="42" h="33">
                  <a:moveTo>
                    <a:pt x="34" y="14"/>
                  </a:moveTo>
                  <a:cubicBezTo>
                    <a:pt x="27" y="11"/>
                    <a:pt x="10" y="0"/>
                    <a:pt x="5" y="6"/>
                  </a:cubicBezTo>
                  <a:cubicBezTo>
                    <a:pt x="0" y="12"/>
                    <a:pt x="14" y="23"/>
                    <a:pt x="25" y="28"/>
                  </a:cubicBezTo>
                  <a:cubicBezTo>
                    <a:pt x="36" y="33"/>
                    <a:pt x="42" y="32"/>
                    <a:pt x="41" y="26"/>
                  </a:cubicBezTo>
                  <a:cubicBezTo>
                    <a:pt x="41" y="19"/>
                    <a:pt x="34" y="14"/>
                    <a:pt x="34" y="1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4">
              <a:extLst>
                <a:ext uri="{FF2B5EF4-FFF2-40B4-BE49-F238E27FC236}">
                  <a16:creationId xmlns:a16="http://schemas.microsoft.com/office/drawing/2014/main" id="{7E542AE5-6E98-444D-8BB9-191277FF31CB}"/>
                </a:ext>
              </a:extLst>
            </p:cNvPr>
            <p:cNvSpPr>
              <a:spLocks/>
            </p:cNvSpPr>
            <p:nvPr/>
          </p:nvSpPr>
          <p:spPr bwMode="auto">
            <a:xfrm>
              <a:off x="9377363" y="3367088"/>
              <a:ext cx="101600" cy="74613"/>
            </a:xfrm>
            <a:custGeom>
              <a:avLst/>
              <a:gdLst>
                <a:gd name="T0" fmla="*/ 27 w 39"/>
                <a:gd name="T1" fmla="*/ 20 h 29"/>
                <a:gd name="T2" fmla="*/ 6 w 39"/>
                <a:gd name="T3" fmla="*/ 0 h 29"/>
                <a:gd name="T4" fmla="*/ 3 w 39"/>
                <a:gd name="T5" fmla="*/ 2 h 29"/>
                <a:gd name="T6" fmla="*/ 12 w 39"/>
                <a:gd name="T7" fmla="*/ 18 h 29"/>
                <a:gd name="T8" fmla="*/ 22 w 39"/>
                <a:gd name="T9" fmla="*/ 24 h 29"/>
                <a:gd name="T10" fmla="*/ 23 w 39"/>
                <a:gd name="T11" fmla="*/ 24 h 29"/>
                <a:gd name="T12" fmla="*/ 27 w 39"/>
                <a:gd name="T13" fmla="*/ 26 h 29"/>
                <a:gd name="T14" fmla="*/ 39 w 39"/>
                <a:gd name="T15" fmla="*/ 23 h 29"/>
                <a:gd name="T16" fmla="*/ 29 w 39"/>
                <a:gd name="T17" fmla="*/ 22 h 29"/>
                <a:gd name="T18" fmla="*/ 27 w 39"/>
                <a:gd name="T19"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29">
                  <a:moveTo>
                    <a:pt x="27" y="20"/>
                  </a:moveTo>
                  <a:cubicBezTo>
                    <a:pt x="17" y="16"/>
                    <a:pt x="5" y="7"/>
                    <a:pt x="6" y="0"/>
                  </a:cubicBezTo>
                  <a:cubicBezTo>
                    <a:pt x="5" y="1"/>
                    <a:pt x="4" y="1"/>
                    <a:pt x="3" y="2"/>
                  </a:cubicBezTo>
                  <a:cubicBezTo>
                    <a:pt x="0" y="6"/>
                    <a:pt x="5" y="12"/>
                    <a:pt x="12" y="18"/>
                  </a:cubicBezTo>
                  <a:cubicBezTo>
                    <a:pt x="15" y="20"/>
                    <a:pt x="19" y="22"/>
                    <a:pt x="22" y="24"/>
                  </a:cubicBezTo>
                  <a:cubicBezTo>
                    <a:pt x="22" y="24"/>
                    <a:pt x="23" y="24"/>
                    <a:pt x="23" y="24"/>
                  </a:cubicBezTo>
                  <a:cubicBezTo>
                    <a:pt x="24" y="25"/>
                    <a:pt x="26" y="26"/>
                    <a:pt x="27" y="26"/>
                  </a:cubicBezTo>
                  <a:cubicBezTo>
                    <a:pt x="35" y="29"/>
                    <a:pt x="39" y="28"/>
                    <a:pt x="39" y="23"/>
                  </a:cubicBezTo>
                  <a:cubicBezTo>
                    <a:pt x="37" y="24"/>
                    <a:pt x="34" y="23"/>
                    <a:pt x="29" y="22"/>
                  </a:cubicBezTo>
                  <a:cubicBezTo>
                    <a:pt x="28" y="21"/>
                    <a:pt x="28" y="21"/>
                    <a:pt x="27"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5">
              <a:extLst>
                <a:ext uri="{FF2B5EF4-FFF2-40B4-BE49-F238E27FC236}">
                  <a16:creationId xmlns:a16="http://schemas.microsoft.com/office/drawing/2014/main" id="{249F5524-ECD6-40C9-8117-3A816D6DA19F}"/>
                </a:ext>
              </a:extLst>
            </p:cNvPr>
            <p:cNvSpPr>
              <a:spLocks/>
            </p:cNvSpPr>
            <p:nvPr/>
          </p:nvSpPr>
          <p:spPr bwMode="auto">
            <a:xfrm>
              <a:off x="9351963" y="3384550"/>
              <a:ext cx="109537" cy="85725"/>
            </a:xfrm>
            <a:custGeom>
              <a:avLst/>
              <a:gdLst>
                <a:gd name="T0" fmla="*/ 34 w 42"/>
                <a:gd name="T1" fmla="*/ 14 h 33"/>
                <a:gd name="T2" fmla="*/ 5 w 42"/>
                <a:gd name="T3" fmla="*/ 6 h 33"/>
                <a:gd name="T4" fmla="*/ 25 w 42"/>
                <a:gd name="T5" fmla="*/ 28 h 33"/>
                <a:gd name="T6" fmla="*/ 41 w 42"/>
                <a:gd name="T7" fmla="*/ 25 h 33"/>
                <a:gd name="T8" fmla="*/ 34 w 42"/>
                <a:gd name="T9" fmla="*/ 14 h 33"/>
              </a:gdLst>
              <a:ahLst/>
              <a:cxnLst>
                <a:cxn ang="0">
                  <a:pos x="T0" y="T1"/>
                </a:cxn>
                <a:cxn ang="0">
                  <a:pos x="T2" y="T3"/>
                </a:cxn>
                <a:cxn ang="0">
                  <a:pos x="T4" y="T5"/>
                </a:cxn>
                <a:cxn ang="0">
                  <a:pos x="T6" y="T7"/>
                </a:cxn>
                <a:cxn ang="0">
                  <a:pos x="T8" y="T9"/>
                </a:cxn>
              </a:cxnLst>
              <a:rect l="0" t="0" r="r" b="b"/>
              <a:pathLst>
                <a:path w="42" h="33">
                  <a:moveTo>
                    <a:pt x="34" y="14"/>
                  </a:moveTo>
                  <a:cubicBezTo>
                    <a:pt x="27" y="11"/>
                    <a:pt x="10" y="0"/>
                    <a:pt x="5" y="6"/>
                  </a:cubicBezTo>
                  <a:cubicBezTo>
                    <a:pt x="0" y="12"/>
                    <a:pt x="14" y="23"/>
                    <a:pt x="25" y="28"/>
                  </a:cubicBezTo>
                  <a:cubicBezTo>
                    <a:pt x="36" y="33"/>
                    <a:pt x="42" y="32"/>
                    <a:pt x="41" y="25"/>
                  </a:cubicBezTo>
                  <a:cubicBezTo>
                    <a:pt x="41" y="19"/>
                    <a:pt x="34" y="14"/>
                    <a:pt x="34" y="1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6">
              <a:extLst>
                <a:ext uri="{FF2B5EF4-FFF2-40B4-BE49-F238E27FC236}">
                  <a16:creationId xmlns:a16="http://schemas.microsoft.com/office/drawing/2014/main" id="{3214E0AD-D43C-4EDD-93B2-2B750838E16E}"/>
                </a:ext>
              </a:extLst>
            </p:cNvPr>
            <p:cNvSpPr>
              <a:spLocks/>
            </p:cNvSpPr>
            <p:nvPr/>
          </p:nvSpPr>
          <p:spPr bwMode="auto">
            <a:xfrm>
              <a:off x="9348788" y="3395663"/>
              <a:ext cx="109537" cy="74613"/>
            </a:xfrm>
            <a:custGeom>
              <a:avLst/>
              <a:gdLst>
                <a:gd name="T0" fmla="*/ 30 w 42"/>
                <a:gd name="T1" fmla="*/ 20 h 29"/>
                <a:gd name="T2" fmla="*/ 9 w 42"/>
                <a:gd name="T3" fmla="*/ 0 h 29"/>
                <a:gd name="T4" fmla="*/ 6 w 42"/>
                <a:gd name="T5" fmla="*/ 2 h 29"/>
                <a:gd name="T6" fmla="*/ 25 w 42"/>
                <a:gd name="T7" fmla="*/ 24 h 29"/>
                <a:gd name="T8" fmla="*/ 26 w 42"/>
                <a:gd name="T9" fmla="*/ 24 h 29"/>
                <a:gd name="T10" fmla="*/ 30 w 42"/>
                <a:gd name="T11" fmla="*/ 26 h 29"/>
                <a:gd name="T12" fmla="*/ 42 w 42"/>
                <a:gd name="T13" fmla="*/ 23 h 29"/>
                <a:gd name="T14" fmla="*/ 32 w 42"/>
                <a:gd name="T15" fmla="*/ 21 h 29"/>
                <a:gd name="T16" fmla="*/ 30 w 42"/>
                <a:gd name="T17"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9">
                  <a:moveTo>
                    <a:pt x="30" y="20"/>
                  </a:moveTo>
                  <a:cubicBezTo>
                    <a:pt x="20" y="16"/>
                    <a:pt x="8" y="6"/>
                    <a:pt x="9" y="0"/>
                  </a:cubicBezTo>
                  <a:cubicBezTo>
                    <a:pt x="8" y="1"/>
                    <a:pt x="7" y="1"/>
                    <a:pt x="6" y="2"/>
                  </a:cubicBezTo>
                  <a:cubicBezTo>
                    <a:pt x="0" y="9"/>
                    <a:pt x="20" y="21"/>
                    <a:pt x="25" y="24"/>
                  </a:cubicBezTo>
                  <a:cubicBezTo>
                    <a:pt x="25" y="24"/>
                    <a:pt x="26" y="24"/>
                    <a:pt x="26" y="24"/>
                  </a:cubicBezTo>
                  <a:cubicBezTo>
                    <a:pt x="27" y="25"/>
                    <a:pt x="29" y="25"/>
                    <a:pt x="30" y="26"/>
                  </a:cubicBezTo>
                  <a:cubicBezTo>
                    <a:pt x="37" y="29"/>
                    <a:pt x="42" y="28"/>
                    <a:pt x="42" y="23"/>
                  </a:cubicBezTo>
                  <a:cubicBezTo>
                    <a:pt x="40" y="24"/>
                    <a:pt x="37" y="23"/>
                    <a:pt x="32" y="21"/>
                  </a:cubicBezTo>
                  <a:cubicBezTo>
                    <a:pt x="31" y="21"/>
                    <a:pt x="30" y="21"/>
                    <a:pt x="30"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a:extLst>
                <a:ext uri="{FF2B5EF4-FFF2-40B4-BE49-F238E27FC236}">
                  <a16:creationId xmlns:a16="http://schemas.microsoft.com/office/drawing/2014/main" id="{F090B3A0-8C5A-46EC-882D-29E9AEB75F2C}"/>
                </a:ext>
              </a:extLst>
            </p:cNvPr>
            <p:cNvSpPr>
              <a:spLocks/>
            </p:cNvSpPr>
            <p:nvPr/>
          </p:nvSpPr>
          <p:spPr bwMode="auto">
            <a:xfrm>
              <a:off x="8064500" y="4297363"/>
              <a:ext cx="684212" cy="1298575"/>
            </a:xfrm>
            <a:custGeom>
              <a:avLst/>
              <a:gdLst>
                <a:gd name="T0" fmla="*/ 23 w 263"/>
                <a:gd name="T1" fmla="*/ 0 h 500"/>
                <a:gd name="T2" fmla="*/ 0 w 263"/>
                <a:gd name="T3" fmla="*/ 498 h 500"/>
                <a:gd name="T4" fmla="*/ 30 w 263"/>
                <a:gd name="T5" fmla="*/ 499 h 500"/>
                <a:gd name="T6" fmla="*/ 155 w 263"/>
                <a:gd name="T7" fmla="*/ 133 h 500"/>
                <a:gd name="T8" fmla="*/ 161 w 263"/>
                <a:gd name="T9" fmla="*/ 500 h 500"/>
                <a:gd name="T10" fmla="*/ 198 w 263"/>
                <a:gd name="T11" fmla="*/ 497 h 500"/>
                <a:gd name="T12" fmla="*/ 260 w 263"/>
                <a:gd name="T13" fmla="*/ 133 h 500"/>
                <a:gd name="T14" fmla="*/ 247 w 263"/>
                <a:gd name="T15" fmla="*/ 7 h 500"/>
                <a:gd name="T16" fmla="*/ 23 w 263"/>
                <a:gd name="T17"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500">
                  <a:moveTo>
                    <a:pt x="23" y="0"/>
                  </a:moveTo>
                  <a:cubicBezTo>
                    <a:pt x="25" y="155"/>
                    <a:pt x="34" y="347"/>
                    <a:pt x="0" y="498"/>
                  </a:cubicBezTo>
                  <a:cubicBezTo>
                    <a:pt x="30" y="499"/>
                    <a:pt x="30" y="499"/>
                    <a:pt x="30" y="499"/>
                  </a:cubicBezTo>
                  <a:cubicBezTo>
                    <a:pt x="75" y="382"/>
                    <a:pt x="136" y="125"/>
                    <a:pt x="155" y="133"/>
                  </a:cubicBezTo>
                  <a:cubicBezTo>
                    <a:pt x="165" y="120"/>
                    <a:pt x="193" y="246"/>
                    <a:pt x="161" y="500"/>
                  </a:cubicBezTo>
                  <a:cubicBezTo>
                    <a:pt x="198" y="497"/>
                    <a:pt x="198" y="497"/>
                    <a:pt x="198" y="497"/>
                  </a:cubicBezTo>
                  <a:cubicBezTo>
                    <a:pt x="198" y="497"/>
                    <a:pt x="257" y="237"/>
                    <a:pt x="260" y="133"/>
                  </a:cubicBezTo>
                  <a:cubicBezTo>
                    <a:pt x="263" y="30"/>
                    <a:pt x="247" y="7"/>
                    <a:pt x="247" y="7"/>
                  </a:cubicBezTo>
                  <a:lnTo>
                    <a:pt x="23"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a:extLst>
                <a:ext uri="{FF2B5EF4-FFF2-40B4-BE49-F238E27FC236}">
                  <a16:creationId xmlns:a16="http://schemas.microsoft.com/office/drawing/2014/main" id="{CEBF9468-A0D6-4610-B0A4-8836C7C76BBF}"/>
                </a:ext>
              </a:extLst>
            </p:cNvPr>
            <p:cNvSpPr>
              <a:spLocks/>
            </p:cNvSpPr>
            <p:nvPr/>
          </p:nvSpPr>
          <p:spPr bwMode="auto">
            <a:xfrm>
              <a:off x="8447088" y="5567363"/>
              <a:ext cx="317500" cy="111125"/>
            </a:xfrm>
            <a:custGeom>
              <a:avLst/>
              <a:gdLst>
                <a:gd name="T0" fmla="*/ 30 w 122"/>
                <a:gd name="T1" fmla="*/ 0 h 43"/>
                <a:gd name="T2" fmla="*/ 14 w 122"/>
                <a:gd name="T3" fmla="*/ 11 h 43"/>
                <a:gd name="T4" fmla="*/ 8 w 122"/>
                <a:gd name="T5" fmla="*/ 43 h 43"/>
                <a:gd name="T6" fmla="*/ 109 w 122"/>
                <a:gd name="T7" fmla="*/ 41 h 43"/>
                <a:gd name="T8" fmla="*/ 102 w 122"/>
                <a:gd name="T9" fmla="*/ 19 h 43"/>
                <a:gd name="T10" fmla="*/ 30 w 122"/>
                <a:gd name="T11" fmla="*/ 0 h 43"/>
              </a:gdLst>
              <a:ahLst/>
              <a:cxnLst>
                <a:cxn ang="0">
                  <a:pos x="T0" y="T1"/>
                </a:cxn>
                <a:cxn ang="0">
                  <a:pos x="T2" y="T3"/>
                </a:cxn>
                <a:cxn ang="0">
                  <a:pos x="T4" y="T5"/>
                </a:cxn>
                <a:cxn ang="0">
                  <a:pos x="T6" y="T7"/>
                </a:cxn>
                <a:cxn ang="0">
                  <a:pos x="T8" y="T9"/>
                </a:cxn>
                <a:cxn ang="0">
                  <a:pos x="T10" y="T11"/>
                </a:cxn>
              </a:cxnLst>
              <a:rect l="0" t="0" r="r" b="b"/>
              <a:pathLst>
                <a:path w="122" h="43">
                  <a:moveTo>
                    <a:pt x="30" y="0"/>
                  </a:moveTo>
                  <a:cubicBezTo>
                    <a:pt x="25" y="2"/>
                    <a:pt x="19" y="5"/>
                    <a:pt x="14" y="11"/>
                  </a:cubicBezTo>
                  <a:cubicBezTo>
                    <a:pt x="7" y="21"/>
                    <a:pt x="0" y="43"/>
                    <a:pt x="8" y="43"/>
                  </a:cubicBezTo>
                  <a:cubicBezTo>
                    <a:pt x="109" y="41"/>
                    <a:pt x="109" y="41"/>
                    <a:pt x="109" y="41"/>
                  </a:cubicBezTo>
                  <a:cubicBezTo>
                    <a:pt x="109" y="41"/>
                    <a:pt x="122" y="35"/>
                    <a:pt x="102" y="19"/>
                  </a:cubicBezTo>
                  <a:cubicBezTo>
                    <a:pt x="81" y="4"/>
                    <a:pt x="30" y="0"/>
                    <a:pt x="30" y="0"/>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a:extLst>
                <a:ext uri="{FF2B5EF4-FFF2-40B4-BE49-F238E27FC236}">
                  <a16:creationId xmlns:a16="http://schemas.microsoft.com/office/drawing/2014/main" id="{D0AA3099-E147-4EF0-8716-CE55AFB5DAC0}"/>
                </a:ext>
              </a:extLst>
            </p:cNvPr>
            <p:cNvSpPr>
              <a:spLocks/>
            </p:cNvSpPr>
            <p:nvPr/>
          </p:nvSpPr>
          <p:spPr bwMode="auto">
            <a:xfrm>
              <a:off x="8024813" y="5567363"/>
              <a:ext cx="317500" cy="111125"/>
            </a:xfrm>
            <a:custGeom>
              <a:avLst/>
              <a:gdLst>
                <a:gd name="T0" fmla="*/ 31 w 122"/>
                <a:gd name="T1" fmla="*/ 0 h 43"/>
                <a:gd name="T2" fmla="*/ 15 w 122"/>
                <a:gd name="T3" fmla="*/ 11 h 43"/>
                <a:gd name="T4" fmla="*/ 9 w 122"/>
                <a:gd name="T5" fmla="*/ 43 h 43"/>
                <a:gd name="T6" fmla="*/ 110 w 122"/>
                <a:gd name="T7" fmla="*/ 41 h 43"/>
                <a:gd name="T8" fmla="*/ 102 w 122"/>
                <a:gd name="T9" fmla="*/ 19 h 43"/>
                <a:gd name="T10" fmla="*/ 31 w 122"/>
                <a:gd name="T11" fmla="*/ 0 h 43"/>
              </a:gdLst>
              <a:ahLst/>
              <a:cxnLst>
                <a:cxn ang="0">
                  <a:pos x="T0" y="T1"/>
                </a:cxn>
                <a:cxn ang="0">
                  <a:pos x="T2" y="T3"/>
                </a:cxn>
                <a:cxn ang="0">
                  <a:pos x="T4" y="T5"/>
                </a:cxn>
                <a:cxn ang="0">
                  <a:pos x="T6" y="T7"/>
                </a:cxn>
                <a:cxn ang="0">
                  <a:pos x="T8" y="T9"/>
                </a:cxn>
                <a:cxn ang="0">
                  <a:pos x="T10" y="T11"/>
                </a:cxn>
              </a:cxnLst>
              <a:rect l="0" t="0" r="r" b="b"/>
              <a:pathLst>
                <a:path w="122" h="43">
                  <a:moveTo>
                    <a:pt x="31" y="0"/>
                  </a:moveTo>
                  <a:cubicBezTo>
                    <a:pt x="26" y="2"/>
                    <a:pt x="19" y="5"/>
                    <a:pt x="15" y="11"/>
                  </a:cubicBezTo>
                  <a:cubicBezTo>
                    <a:pt x="7" y="21"/>
                    <a:pt x="0" y="43"/>
                    <a:pt x="9" y="43"/>
                  </a:cubicBezTo>
                  <a:cubicBezTo>
                    <a:pt x="110" y="41"/>
                    <a:pt x="110" y="41"/>
                    <a:pt x="110" y="41"/>
                  </a:cubicBezTo>
                  <a:cubicBezTo>
                    <a:pt x="110" y="41"/>
                    <a:pt x="122" y="35"/>
                    <a:pt x="102" y="19"/>
                  </a:cubicBezTo>
                  <a:cubicBezTo>
                    <a:pt x="82" y="4"/>
                    <a:pt x="31" y="0"/>
                    <a:pt x="31" y="0"/>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a:extLst>
                <a:ext uri="{FF2B5EF4-FFF2-40B4-BE49-F238E27FC236}">
                  <a16:creationId xmlns:a16="http://schemas.microsoft.com/office/drawing/2014/main" id="{866208A6-B133-418C-86E5-C6D9BECE9BBB}"/>
                </a:ext>
              </a:extLst>
            </p:cNvPr>
            <p:cNvSpPr>
              <a:spLocks/>
            </p:cNvSpPr>
            <p:nvPr/>
          </p:nvSpPr>
          <p:spPr bwMode="auto">
            <a:xfrm>
              <a:off x="8456613" y="3351213"/>
              <a:ext cx="919162" cy="527050"/>
            </a:xfrm>
            <a:custGeom>
              <a:avLst/>
              <a:gdLst>
                <a:gd name="T0" fmla="*/ 0 w 353"/>
                <a:gd name="T1" fmla="*/ 75 h 203"/>
                <a:gd name="T2" fmla="*/ 25 w 353"/>
                <a:gd name="T3" fmla="*/ 0 h 203"/>
                <a:gd name="T4" fmla="*/ 194 w 353"/>
                <a:gd name="T5" fmla="*/ 128 h 203"/>
                <a:gd name="T6" fmla="*/ 330 w 353"/>
                <a:gd name="T7" fmla="*/ 25 h 203"/>
                <a:gd name="T8" fmla="*/ 353 w 353"/>
                <a:gd name="T9" fmla="*/ 49 h 203"/>
                <a:gd name="T10" fmla="*/ 185 w 353"/>
                <a:gd name="T11" fmla="*/ 199 h 203"/>
                <a:gd name="T12" fmla="*/ 0 w 353"/>
                <a:gd name="T13" fmla="*/ 75 h 203"/>
              </a:gdLst>
              <a:ahLst/>
              <a:cxnLst>
                <a:cxn ang="0">
                  <a:pos x="T0" y="T1"/>
                </a:cxn>
                <a:cxn ang="0">
                  <a:pos x="T2" y="T3"/>
                </a:cxn>
                <a:cxn ang="0">
                  <a:pos x="T4" y="T5"/>
                </a:cxn>
                <a:cxn ang="0">
                  <a:pos x="T6" y="T7"/>
                </a:cxn>
                <a:cxn ang="0">
                  <a:pos x="T8" y="T9"/>
                </a:cxn>
                <a:cxn ang="0">
                  <a:pos x="T10" y="T11"/>
                </a:cxn>
                <a:cxn ang="0">
                  <a:pos x="T12" y="T13"/>
                </a:cxn>
              </a:cxnLst>
              <a:rect l="0" t="0" r="r" b="b"/>
              <a:pathLst>
                <a:path w="353" h="203">
                  <a:moveTo>
                    <a:pt x="0" y="75"/>
                  </a:moveTo>
                  <a:cubicBezTo>
                    <a:pt x="7" y="56"/>
                    <a:pt x="25" y="0"/>
                    <a:pt x="25" y="0"/>
                  </a:cubicBezTo>
                  <a:cubicBezTo>
                    <a:pt x="25" y="0"/>
                    <a:pt x="187" y="132"/>
                    <a:pt x="194" y="128"/>
                  </a:cubicBezTo>
                  <a:cubicBezTo>
                    <a:pt x="202" y="124"/>
                    <a:pt x="330" y="25"/>
                    <a:pt x="330" y="25"/>
                  </a:cubicBezTo>
                  <a:cubicBezTo>
                    <a:pt x="353" y="49"/>
                    <a:pt x="353" y="49"/>
                    <a:pt x="353" y="49"/>
                  </a:cubicBezTo>
                  <a:cubicBezTo>
                    <a:pt x="353" y="49"/>
                    <a:pt x="194" y="203"/>
                    <a:pt x="185" y="199"/>
                  </a:cubicBezTo>
                  <a:cubicBezTo>
                    <a:pt x="176" y="195"/>
                    <a:pt x="0" y="75"/>
                    <a:pt x="0" y="75"/>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2">
              <a:extLst>
                <a:ext uri="{FF2B5EF4-FFF2-40B4-BE49-F238E27FC236}">
                  <a16:creationId xmlns:a16="http://schemas.microsoft.com/office/drawing/2014/main" id="{DAE2F0E1-ECAF-4FEC-809C-2DD446DE6F14}"/>
                </a:ext>
              </a:extLst>
            </p:cNvPr>
            <p:cNvSpPr>
              <a:spLocks/>
            </p:cNvSpPr>
            <p:nvPr/>
          </p:nvSpPr>
          <p:spPr bwMode="auto">
            <a:xfrm>
              <a:off x="7662863" y="3411538"/>
              <a:ext cx="523875" cy="779463"/>
            </a:xfrm>
            <a:custGeom>
              <a:avLst/>
              <a:gdLst>
                <a:gd name="T0" fmla="*/ 180 w 201"/>
                <a:gd name="T1" fmla="*/ 38 h 300"/>
                <a:gd name="T2" fmla="*/ 137 w 201"/>
                <a:gd name="T3" fmla="*/ 0 h 300"/>
                <a:gd name="T4" fmla="*/ 37 w 201"/>
                <a:gd name="T5" fmla="*/ 145 h 300"/>
                <a:gd name="T6" fmla="*/ 29 w 201"/>
                <a:gd name="T7" fmla="*/ 215 h 300"/>
                <a:gd name="T8" fmla="*/ 190 w 201"/>
                <a:gd name="T9" fmla="*/ 300 h 300"/>
                <a:gd name="T10" fmla="*/ 201 w 201"/>
                <a:gd name="T11" fmla="*/ 271 h 300"/>
                <a:gd name="T12" fmla="*/ 82 w 201"/>
                <a:gd name="T13" fmla="*/ 176 h 300"/>
                <a:gd name="T14" fmla="*/ 180 w 201"/>
                <a:gd name="T15" fmla="*/ 38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1" h="300">
                  <a:moveTo>
                    <a:pt x="180" y="38"/>
                  </a:moveTo>
                  <a:cubicBezTo>
                    <a:pt x="173" y="32"/>
                    <a:pt x="137" y="0"/>
                    <a:pt x="137" y="0"/>
                  </a:cubicBezTo>
                  <a:cubicBezTo>
                    <a:pt x="137" y="0"/>
                    <a:pt x="54" y="121"/>
                    <a:pt x="37" y="145"/>
                  </a:cubicBezTo>
                  <a:cubicBezTo>
                    <a:pt x="19" y="169"/>
                    <a:pt x="0" y="200"/>
                    <a:pt x="29" y="215"/>
                  </a:cubicBezTo>
                  <a:cubicBezTo>
                    <a:pt x="190" y="300"/>
                    <a:pt x="190" y="300"/>
                    <a:pt x="190" y="300"/>
                  </a:cubicBezTo>
                  <a:cubicBezTo>
                    <a:pt x="201" y="271"/>
                    <a:pt x="201" y="271"/>
                    <a:pt x="201" y="271"/>
                  </a:cubicBezTo>
                  <a:cubicBezTo>
                    <a:pt x="82" y="176"/>
                    <a:pt x="82" y="176"/>
                    <a:pt x="82" y="176"/>
                  </a:cubicBezTo>
                  <a:lnTo>
                    <a:pt x="180" y="38"/>
                  </a:ln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3">
              <a:extLst>
                <a:ext uri="{FF2B5EF4-FFF2-40B4-BE49-F238E27FC236}">
                  <a16:creationId xmlns:a16="http://schemas.microsoft.com/office/drawing/2014/main" id="{F516EF93-504E-49E3-9B48-25B5F5D956FD}"/>
                </a:ext>
              </a:extLst>
            </p:cNvPr>
            <p:cNvSpPr>
              <a:spLocks/>
            </p:cNvSpPr>
            <p:nvPr/>
          </p:nvSpPr>
          <p:spPr bwMode="auto">
            <a:xfrm>
              <a:off x="7840663" y="3570288"/>
              <a:ext cx="309562" cy="617538"/>
            </a:xfrm>
            <a:custGeom>
              <a:avLst/>
              <a:gdLst>
                <a:gd name="T0" fmla="*/ 91 w 119"/>
                <a:gd name="T1" fmla="*/ 223 h 238"/>
                <a:gd name="T2" fmla="*/ 119 w 119"/>
                <a:gd name="T3" fmla="*/ 238 h 238"/>
                <a:gd name="T4" fmla="*/ 119 w 119"/>
                <a:gd name="T5" fmla="*/ 199 h 238"/>
                <a:gd name="T6" fmla="*/ 14 w 119"/>
                <a:gd name="T7" fmla="*/ 115 h 238"/>
                <a:gd name="T8" fmla="*/ 80 w 119"/>
                <a:gd name="T9" fmla="*/ 22 h 238"/>
                <a:gd name="T10" fmla="*/ 72 w 119"/>
                <a:gd name="T11" fmla="*/ 0 h 238"/>
                <a:gd name="T12" fmla="*/ 1 w 119"/>
                <a:gd name="T13" fmla="*/ 115 h 238"/>
                <a:gd name="T14" fmla="*/ 92 w 119"/>
                <a:gd name="T15" fmla="*/ 193 h 238"/>
                <a:gd name="T16" fmla="*/ 91 w 119"/>
                <a:gd name="T17" fmla="*/ 223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238">
                  <a:moveTo>
                    <a:pt x="91" y="223"/>
                  </a:moveTo>
                  <a:cubicBezTo>
                    <a:pt x="119" y="238"/>
                    <a:pt x="119" y="238"/>
                    <a:pt x="119" y="238"/>
                  </a:cubicBezTo>
                  <a:cubicBezTo>
                    <a:pt x="119" y="199"/>
                    <a:pt x="119" y="199"/>
                    <a:pt x="119" y="199"/>
                  </a:cubicBezTo>
                  <a:cubicBezTo>
                    <a:pt x="14" y="115"/>
                    <a:pt x="14" y="115"/>
                    <a:pt x="14" y="115"/>
                  </a:cubicBezTo>
                  <a:cubicBezTo>
                    <a:pt x="80" y="22"/>
                    <a:pt x="80" y="22"/>
                    <a:pt x="80" y="22"/>
                  </a:cubicBezTo>
                  <a:cubicBezTo>
                    <a:pt x="72" y="0"/>
                    <a:pt x="72" y="0"/>
                    <a:pt x="72" y="0"/>
                  </a:cubicBezTo>
                  <a:cubicBezTo>
                    <a:pt x="72" y="0"/>
                    <a:pt x="3" y="106"/>
                    <a:pt x="1" y="115"/>
                  </a:cubicBezTo>
                  <a:cubicBezTo>
                    <a:pt x="0" y="124"/>
                    <a:pt x="92" y="193"/>
                    <a:pt x="92" y="193"/>
                  </a:cubicBezTo>
                  <a:lnTo>
                    <a:pt x="91" y="223"/>
                  </a:ln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4">
              <a:extLst>
                <a:ext uri="{FF2B5EF4-FFF2-40B4-BE49-F238E27FC236}">
                  <a16:creationId xmlns:a16="http://schemas.microsoft.com/office/drawing/2014/main" id="{8F446FD0-0652-4201-9918-B3A48E1891BD}"/>
                </a:ext>
              </a:extLst>
            </p:cNvPr>
            <p:cNvSpPr>
              <a:spLocks/>
            </p:cNvSpPr>
            <p:nvPr/>
          </p:nvSpPr>
          <p:spPr bwMode="auto">
            <a:xfrm>
              <a:off x="8020050" y="3346450"/>
              <a:ext cx="725487" cy="1187450"/>
            </a:xfrm>
            <a:custGeom>
              <a:avLst/>
              <a:gdLst>
                <a:gd name="T0" fmla="*/ 0 w 279"/>
                <a:gd name="T1" fmla="*/ 25 h 457"/>
                <a:gd name="T2" fmla="*/ 20 w 279"/>
                <a:gd name="T3" fmla="*/ 172 h 457"/>
                <a:gd name="T4" fmla="*/ 29 w 279"/>
                <a:gd name="T5" fmla="*/ 333 h 457"/>
                <a:gd name="T6" fmla="*/ 32 w 279"/>
                <a:gd name="T7" fmla="*/ 388 h 457"/>
                <a:gd name="T8" fmla="*/ 276 w 279"/>
                <a:gd name="T9" fmla="*/ 360 h 457"/>
                <a:gd name="T10" fmla="*/ 256 w 279"/>
                <a:gd name="T11" fmla="*/ 182 h 457"/>
                <a:gd name="T12" fmla="*/ 193 w 279"/>
                <a:gd name="T13" fmla="*/ 2 h 457"/>
                <a:gd name="T14" fmla="*/ 0 w 279"/>
                <a:gd name="T15" fmla="*/ 2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9" h="457">
                  <a:moveTo>
                    <a:pt x="0" y="25"/>
                  </a:moveTo>
                  <a:cubicBezTo>
                    <a:pt x="0" y="25"/>
                    <a:pt x="14" y="137"/>
                    <a:pt x="20" y="172"/>
                  </a:cubicBezTo>
                  <a:cubicBezTo>
                    <a:pt x="27" y="208"/>
                    <a:pt x="27" y="295"/>
                    <a:pt x="29" y="333"/>
                  </a:cubicBezTo>
                  <a:cubicBezTo>
                    <a:pt x="31" y="371"/>
                    <a:pt x="32" y="388"/>
                    <a:pt x="32" y="388"/>
                  </a:cubicBezTo>
                  <a:cubicBezTo>
                    <a:pt x="20" y="402"/>
                    <a:pt x="279" y="457"/>
                    <a:pt x="276" y="360"/>
                  </a:cubicBezTo>
                  <a:cubicBezTo>
                    <a:pt x="275" y="328"/>
                    <a:pt x="271" y="255"/>
                    <a:pt x="256" y="182"/>
                  </a:cubicBezTo>
                  <a:cubicBezTo>
                    <a:pt x="236" y="85"/>
                    <a:pt x="193" y="2"/>
                    <a:pt x="193" y="2"/>
                  </a:cubicBezTo>
                  <a:cubicBezTo>
                    <a:pt x="103" y="0"/>
                    <a:pt x="89" y="0"/>
                    <a:pt x="0" y="25"/>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5">
              <a:extLst>
                <a:ext uri="{FF2B5EF4-FFF2-40B4-BE49-F238E27FC236}">
                  <a16:creationId xmlns:a16="http://schemas.microsoft.com/office/drawing/2014/main" id="{8B625662-531A-419A-AA5E-008B97AFAB65}"/>
                </a:ext>
              </a:extLst>
            </p:cNvPr>
            <p:cNvSpPr>
              <a:spLocks/>
            </p:cNvSpPr>
            <p:nvPr/>
          </p:nvSpPr>
          <p:spPr bwMode="auto">
            <a:xfrm>
              <a:off x="8108950" y="3228975"/>
              <a:ext cx="314325" cy="223838"/>
            </a:xfrm>
            <a:custGeom>
              <a:avLst/>
              <a:gdLst>
                <a:gd name="T0" fmla="*/ 28 w 121"/>
                <a:gd name="T1" fmla="*/ 0 h 86"/>
                <a:gd name="T2" fmla="*/ 11 w 121"/>
                <a:gd name="T3" fmla="*/ 58 h 86"/>
                <a:gd name="T4" fmla="*/ 121 w 121"/>
                <a:gd name="T5" fmla="*/ 46 h 86"/>
                <a:gd name="T6" fmla="*/ 80 w 121"/>
                <a:gd name="T7" fmla="*/ 3 h 86"/>
                <a:gd name="T8" fmla="*/ 28 w 121"/>
                <a:gd name="T9" fmla="*/ 0 h 86"/>
              </a:gdLst>
              <a:ahLst/>
              <a:cxnLst>
                <a:cxn ang="0">
                  <a:pos x="T0" y="T1"/>
                </a:cxn>
                <a:cxn ang="0">
                  <a:pos x="T2" y="T3"/>
                </a:cxn>
                <a:cxn ang="0">
                  <a:pos x="T4" y="T5"/>
                </a:cxn>
                <a:cxn ang="0">
                  <a:pos x="T6" y="T7"/>
                </a:cxn>
                <a:cxn ang="0">
                  <a:pos x="T8" y="T9"/>
                </a:cxn>
              </a:cxnLst>
              <a:rect l="0" t="0" r="r" b="b"/>
              <a:pathLst>
                <a:path w="121" h="86">
                  <a:moveTo>
                    <a:pt x="28" y="0"/>
                  </a:moveTo>
                  <a:cubicBezTo>
                    <a:pt x="48" y="50"/>
                    <a:pt x="19" y="48"/>
                    <a:pt x="11" y="58"/>
                  </a:cubicBezTo>
                  <a:cubicBezTo>
                    <a:pt x="0" y="71"/>
                    <a:pt x="99" y="86"/>
                    <a:pt x="121" y="46"/>
                  </a:cubicBezTo>
                  <a:cubicBezTo>
                    <a:pt x="93" y="49"/>
                    <a:pt x="73" y="25"/>
                    <a:pt x="80" y="3"/>
                  </a:cubicBezTo>
                  <a:lnTo>
                    <a:pt x="28" y="0"/>
                  </a:ln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6">
              <a:extLst>
                <a:ext uri="{FF2B5EF4-FFF2-40B4-BE49-F238E27FC236}">
                  <a16:creationId xmlns:a16="http://schemas.microsoft.com/office/drawing/2014/main" id="{84DF8148-15FA-4196-AFC4-DF8726158F0F}"/>
                </a:ext>
              </a:extLst>
            </p:cNvPr>
            <p:cNvSpPr>
              <a:spLocks/>
            </p:cNvSpPr>
            <p:nvPr/>
          </p:nvSpPr>
          <p:spPr bwMode="auto">
            <a:xfrm>
              <a:off x="7767638" y="3060700"/>
              <a:ext cx="280987" cy="220663"/>
            </a:xfrm>
            <a:custGeom>
              <a:avLst/>
              <a:gdLst>
                <a:gd name="T0" fmla="*/ 0 w 108"/>
                <a:gd name="T1" fmla="*/ 0 h 85"/>
                <a:gd name="T2" fmla="*/ 17 w 108"/>
                <a:gd name="T3" fmla="*/ 45 h 85"/>
                <a:gd name="T4" fmla="*/ 41 w 108"/>
                <a:gd name="T5" fmla="*/ 72 h 85"/>
                <a:gd name="T6" fmla="*/ 39 w 108"/>
                <a:gd name="T7" fmla="*/ 63 h 85"/>
                <a:gd name="T8" fmla="*/ 73 w 108"/>
                <a:gd name="T9" fmla="*/ 79 h 85"/>
                <a:gd name="T10" fmla="*/ 105 w 108"/>
                <a:gd name="T11" fmla="*/ 81 h 85"/>
                <a:gd name="T12" fmla="*/ 40 w 108"/>
                <a:gd name="T13" fmla="*/ 5 h 85"/>
                <a:gd name="T14" fmla="*/ 0 w 108"/>
                <a:gd name="T15" fmla="*/ 0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85">
                  <a:moveTo>
                    <a:pt x="0" y="0"/>
                  </a:moveTo>
                  <a:cubicBezTo>
                    <a:pt x="1" y="2"/>
                    <a:pt x="5" y="23"/>
                    <a:pt x="17" y="45"/>
                  </a:cubicBezTo>
                  <a:cubicBezTo>
                    <a:pt x="29" y="68"/>
                    <a:pt x="41" y="75"/>
                    <a:pt x="41" y="72"/>
                  </a:cubicBezTo>
                  <a:cubicBezTo>
                    <a:pt x="40" y="70"/>
                    <a:pt x="38" y="61"/>
                    <a:pt x="39" y="63"/>
                  </a:cubicBezTo>
                  <a:cubicBezTo>
                    <a:pt x="41" y="64"/>
                    <a:pt x="47" y="73"/>
                    <a:pt x="73" y="79"/>
                  </a:cubicBezTo>
                  <a:cubicBezTo>
                    <a:pt x="98" y="85"/>
                    <a:pt x="108" y="82"/>
                    <a:pt x="105" y="81"/>
                  </a:cubicBezTo>
                  <a:cubicBezTo>
                    <a:pt x="102" y="80"/>
                    <a:pt x="40" y="5"/>
                    <a:pt x="40" y="5"/>
                  </a:cubicBezTo>
                  <a:lnTo>
                    <a:pt x="0"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7">
              <a:extLst>
                <a:ext uri="{FF2B5EF4-FFF2-40B4-BE49-F238E27FC236}">
                  <a16:creationId xmlns:a16="http://schemas.microsoft.com/office/drawing/2014/main" id="{56604F0B-5C9C-4307-A498-70A9F80364CE}"/>
                </a:ext>
              </a:extLst>
            </p:cNvPr>
            <p:cNvSpPr>
              <a:spLocks/>
            </p:cNvSpPr>
            <p:nvPr/>
          </p:nvSpPr>
          <p:spPr bwMode="auto">
            <a:xfrm>
              <a:off x="8404225" y="2468563"/>
              <a:ext cx="187325" cy="330200"/>
            </a:xfrm>
            <a:custGeom>
              <a:avLst/>
              <a:gdLst>
                <a:gd name="T0" fmla="*/ 25 w 72"/>
                <a:gd name="T1" fmla="*/ 0 h 127"/>
                <a:gd name="T2" fmla="*/ 64 w 72"/>
                <a:gd name="T3" fmla="*/ 53 h 127"/>
                <a:gd name="T4" fmla="*/ 54 w 72"/>
                <a:gd name="T5" fmla="*/ 125 h 127"/>
                <a:gd name="T6" fmla="*/ 0 w 72"/>
                <a:gd name="T7" fmla="*/ 13 h 127"/>
                <a:gd name="T8" fmla="*/ 25 w 72"/>
                <a:gd name="T9" fmla="*/ 0 h 127"/>
              </a:gdLst>
              <a:ahLst/>
              <a:cxnLst>
                <a:cxn ang="0">
                  <a:pos x="T0" y="T1"/>
                </a:cxn>
                <a:cxn ang="0">
                  <a:pos x="T2" y="T3"/>
                </a:cxn>
                <a:cxn ang="0">
                  <a:pos x="T4" y="T5"/>
                </a:cxn>
                <a:cxn ang="0">
                  <a:pos x="T6" y="T7"/>
                </a:cxn>
                <a:cxn ang="0">
                  <a:pos x="T8" y="T9"/>
                </a:cxn>
              </a:cxnLst>
              <a:rect l="0" t="0" r="r" b="b"/>
              <a:pathLst>
                <a:path w="72" h="127">
                  <a:moveTo>
                    <a:pt x="25" y="0"/>
                  </a:moveTo>
                  <a:cubicBezTo>
                    <a:pt x="27" y="2"/>
                    <a:pt x="57" y="27"/>
                    <a:pt x="64" y="53"/>
                  </a:cubicBezTo>
                  <a:cubicBezTo>
                    <a:pt x="72" y="79"/>
                    <a:pt x="54" y="127"/>
                    <a:pt x="54" y="125"/>
                  </a:cubicBezTo>
                  <a:cubicBezTo>
                    <a:pt x="54" y="122"/>
                    <a:pt x="0" y="13"/>
                    <a:pt x="0" y="13"/>
                  </a:cubicBezTo>
                  <a:lnTo>
                    <a:pt x="25"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8">
              <a:extLst>
                <a:ext uri="{FF2B5EF4-FFF2-40B4-BE49-F238E27FC236}">
                  <a16:creationId xmlns:a16="http://schemas.microsoft.com/office/drawing/2014/main" id="{B644B073-CE14-4857-86DC-BCAAD8CD0472}"/>
                </a:ext>
              </a:extLst>
            </p:cNvPr>
            <p:cNvSpPr>
              <a:spLocks/>
            </p:cNvSpPr>
            <p:nvPr/>
          </p:nvSpPr>
          <p:spPr bwMode="auto">
            <a:xfrm>
              <a:off x="7650163" y="2447925"/>
              <a:ext cx="960437" cy="895350"/>
            </a:xfrm>
            <a:custGeom>
              <a:avLst/>
              <a:gdLst>
                <a:gd name="T0" fmla="*/ 0 w 369"/>
                <a:gd name="T1" fmla="*/ 130 h 345"/>
                <a:gd name="T2" fmla="*/ 46 w 369"/>
                <a:gd name="T3" fmla="*/ 254 h 345"/>
                <a:gd name="T4" fmla="*/ 78 w 369"/>
                <a:gd name="T5" fmla="*/ 261 h 345"/>
                <a:gd name="T6" fmla="*/ 106 w 369"/>
                <a:gd name="T7" fmla="*/ 302 h 345"/>
                <a:gd name="T8" fmla="*/ 341 w 369"/>
                <a:gd name="T9" fmla="*/ 268 h 345"/>
                <a:gd name="T10" fmla="*/ 360 w 369"/>
                <a:gd name="T11" fmla="*/ 168 h 345"/>
                <a:gd name="T12" fmla="*/ 344 w 369"/>
                <a:gd name="T13" fmla="*/ 133 h 345"/>
                <a:gd name="T14" fmla="*/ 335 w 369"/>
                <a:gd name="T15" fmla="*/ 62 h 345"/>
                <a:gd name="T16" fmla="*/ 279 w 369"/>
                <a:gd name="T17" fmla="*/ 10 h 345"/>
                <a:gd name="T18" fmla="*/ 46 w 369"/>
                <a:gd name="T19" fmla="*/ 53 h 345"/>
                <a:gd name="T20" fmla="*/ 0 w 369"/>
                <a:gd name="T21" fmla="*/ 13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9" h="345">
                  <a:moveTo>
                    <a:pt x="0" y="130"/>
                  </a:moveTo>
                  <a:cubicBezTo>
                    <a:pt x="0" y="130"/>
                    <a:pt x="36" y="239"/>
                    <a:pt x="46" y="254"/>
                  </a:cubicBezTo>
                  <a:cubicBezTo>
                    <a:pt x="55" y="269"/>
                    <a:pt x="78" y="261"/>
                    <a:pt x="78" y="261"/>
                  </a:cubicBezTo>
                  <a:cubicBezTo>
                    <a:pt x="78" y="261"/>
                    <a:pt x="82" y="288"/>
                    <a:pt x="106" y="302"/>
                  </a:cubicBezTo>
                  <a:cubicBezTo>
                    <a:pt x="180" y="345"/>
                    <a:pt x="281" y="333"/>
                    <a:pt x="341" y="268"/>
                  </a:cubicBezTo>
                  <a:cubicBezTo>
                    <a:pt x="366" y="240"/>
                    <a:pt x="369" y="194"/>
                    <a:pt x="360" y="168"/>
                  </a:cubicBezTo>
                  <a:cubicBezTo>
                    <a:pt x="351" y="142"/>
                    <a:pt x="344" y="133"/>
                    <a:pt x="344" y="133"/>
                  </a:cubicBezTo>
                  <a:cubicBezTo>
                    <a:pt x="344" y="133"/>
                    <a:pt x="346" y="89"/>
                    <a:pt x="335" y="62"/>
                  </a:cubicBezTo>
                  <a:cubicBezTo>
                    <a:pt x="325" y="35"/>
                    <a:pt x="315" y="20"/>
                    <a:pt x="279" y="10"/>
                  </a:cubicBezTo>
                  <a:cubicBezTo>
                    <a:pt x="243" y="0"/>
                    <a:pt x="90" y="23"/>
                    <a:pt x="46" y="53"/>
                  </a:cubicBezTo>
                  <a:cubicBezTo>
                    <a:pt x="3" y="83"/>
                    <a:pt x="0" y="130"/>
                    <a:pt x="0" y="130"/>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9">
              <a:extLst>
                <a:ext uri="{FF2B5EF4-FFF2-40B4-BE49-F238E27FC236}">
                  <a16:creationId xmlns:a16="http://schemas.microsoft.com/office/drawing/2014/main" id="{393CCD7A-F7C0-455B-B54B-74C055B0713A}"/>
                </a:ext>
              </a:extLst>
            </p:cNvPr>
            <p:cNvSpPr>
              <a:spLocks/>
            </p:cNvSpPr>
            <p:nvPr/>
          </p:nvSpPr>
          <p:spPr bwMode="auto">
            <a:xfrm>
              <a:off x="8334375" y="2722563"/>
              <a:ext cx="193675" cy="88900"/>
            </a:xfrm>
            <a:custGeom>
              <a:avLst/>
              <a:gdLst>
                <a:gd name="T0" fmla="*/ 0 w 74"/>
                <a:gd name="T1" fmla="*/ 31 h 34"/>
                <a:gd name="T2" fmla="*/ 34 w 74"/>
                <a:gd name="T3" fmla="*/ 6 h 34"/>
                <a:gd name="T4" fmla="*/ 71 w 74"/>
                <a:gd name="T5" fmla="*/ 14 h 34"/>
                <a:gd name="T6" fmla="*/ 0 w 74"/>
                <a:gd name="T7" fmla="*/ 31 h 34"/>
              </a:gdLst>
              <a:ahLst/>
              <a:cxnLst>
                <a:cxn ang="0">
                  <a:pos x="T0" y="T1"/>
                </a:cxn>
                <a:cxn ang="0">
                  <a:pos x="T2" y="T3"/>
                </a:cxn>
                <a:cxn ang="0">
                  <a:pos x="T4" y="T5"/>
                </a:cxn>
                <a:cxn ang="0">
                  <a:pos x="T6" y="T7"/>
                </a:cxn>
              </a:cxnLst>
              <a:rect l="0" t="0" r="r" b="b"/>
              <a:pathLst>
                <a:path w="74" h="34">
                  <a:moveTo>
                    <a:pt x="0" y="31"/>
                  </a:moveTo>
                  <a:cubicBezTo>
                    <a:pt x="1" y="23"/>
                    <a:pt x="13" y="12"/>
                    <a:pt x="34" y="6"/>
                  </a:cubicBezTo>
                  <a:cubicBezTo>
                    <a:pt x="55" y="0"/>
                    <a:pt x="74" y="5"/>
                    <a:pt x="71" y="14"/>
                  </a:cubicBezTo>
                  <a:cubicBezTo>
                    <a:pt x="31" y="16"/>
                    <a:pt x="0" y="34"/>
                    <a:pt x="0" y="31"/>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0">
              <a:extLst>
                <a:ext uri="{FF2B5EF4-FFF2-40B4-BE49-F238E27FC236}">
                  <a16:creationId xmlns:a16="http://schemas.microsoft.com/office/drawing/2014/main" id="{ADE77E84-9480-43E5-B89C-E3690A268A51}"/>
                </a:ext>
              </a:extLst>
            </p:cNvPr>
            <p:cNvSpPr>
              <a:spLocks/>
            </p:cNvSpPr>
            <p:nvPr/>
          </p:nvSpPr>
          <p:spPr bwMode="auto">
            <a:xfrm>
              <a:off x="7466013" y="2174875"/>
              <a:ext cx="1225550" cy="960438"/>
            </a:xfrm>
            <a:custGeom>
              <a:avLst/>
              <a:gdLst>
                <a:gd name="T0" fmla="*/ 157 w 471"/>
                <a:gd name="T1" fmla="*/ 272 h 370"/>
                <a:gd name="T2" fmla="*/ 171 w 471"/>
                <a:gd name="T3" fmla="*/ 324 h 370"/>
                <a:gd name="T4" fmla="*/ 159 w 471"/>
                <a:gd name="T5" fmla="*/ 322 h 370"/>
                <a:gd name="T6" fmla="*/ 133 w 471"/>
                <a:gd name="T7" fmla="*/ 299 h 370"/>
                <a:gd name="T8" fmla="*/ 96 w 471"/>
                <a:gd name="T9" fmla="*/ 317 h 370"/>
                <a:gd name="T10" fmla="*/ 131 w 471"/>
                <a:gd name="T11" fmla="*/ 370 h 370"/>
                <a:gd name="T12" fmla="*/ 64 w 471"/>
                <a:gd name="T13" fmla="*/ 213 h 370"/>
                <a:gd name="T14" fmla="*/ 339 w 471"/>
                <a:gd name="T15" fmla="*/ 47 h 370"/>
                <a:gd name="T16" fmla="*/ 334 w 471"/>
                <a:gd name="T17" fmla="*/ 69 h 370"/>
                <a:gd name="T18" fmla="*/ 413 w 471"/>
                <a:gd name="T19" fmla="*/ 0 h 370"/>
                <a:gd name="T20" fmla="*/ 381 w 471"/>
                <a:gd name="T21" fmla="*/ 189 h 370"/>
                <a:gd name="T22" fmla="*/ 401 w 471"/>
                <a:gd name="T23" fmla="*/ 184 h 370"/>
                <a:gd name="T24" fmla="*/ 160 w 471"/>
                <a:gd name="T25" fmla="*/ 244 h 370"/>
                <a:gd name="T26" fmla="*/ 157 w 471"/>
                <a:gd name="T27" fmla="*/ 272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1" h="370">
                  <a:moveTo>
                    <a:pt x="157" y="272"/>
                  </a:moveTo>
                  <a:cubicBezTo>
                    <a:pt x="157" y="274"/>
                    <a:pt x="169" y="305"/>
                    <a:pt x="171" y="324"/>
                  </a:cubicBezTo>
                  <a:cubicBezTo>
                    <a:pt x="173" y="336"/>
                    <a:pt x="160" y="321"/>
                    <a:pt x="159" y="322"/>
                  </a:cubicBezTo>
                  <a:cubicBezTo>
                    <a:pt x="156" y="322"/>
                    <a:pt x="133" y="299"/>
                    <a:pt x="133" y="299"/>
                  </a:cubicBezTo>
                  <a:cubicBezTo>
                    <a:pt x="133" y="299"/>
                    <a:pt x="104" y="296"/>
                    <a:pt x="96" y="317"/>
                  </a:cubicBezTo>
                  <a:cubicBezTo>
                    <a:pt x="87" y="338"/>
                    <a:pt x="131" y="370"/>
                    <a:pt x="131" y="370"/>
                  </a:cubicBezTo>
                  <a:cubicBezTo>
                    <a:pt x="98" y="369"/>
                    <a:pt x="0" y="254"/>
                    <a:pt x="64" y="213"/>
                  </a:cubicBezTo>
                  <a:cubicBezTo>
                    <a:pt x="92" y="13"/>
                    <a:pt x="274" y="118"/>
                    <a:pt x="339" y="47"/>
                  </a:cubicBezTo>
                  <a:cubicBezTo>
                    <a:pt x="339" y="62"/>
                    <a:pt x="331" y="70"/>
                    <a:pt x="334" y="69"/>
                  </a:cubicBezTo>
                  <a:cubicBezTo>
                    <a:pt x="349" y="62"/>
                    <a:pt x="374" y="55"/>
                    <a:pt x="413" y="0"/>
                  </a:cubicBezTo>
                  <a:cubicBezTo>
                    <a:pt x="471" y="139"/>
                    <a:pt x="371" y="190"/>
                    <a:pt x="381" y="189"/>
                  </a:cubicBezTo>
                  <a:cubicBezTo>
                    <a:pt x="390" y="188"/>
                    <a:pt x="401" y="184"/>
                    <a:pt x="401" y="184"/>
                  </a:cubicBezTo>
                  <a:cubicBezTo>
                    <a:pt x="387" y="245"/>
                    <a:pt x="203" y="243"/>
                    <a:pt x="160" y="244"/>
                  </a:cubicBezTo>
                  <a:lnTo>
                    <a:pt x="157" y="272"/>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1">
              <a:extLst>
                <a:ext uri="{FF2B5EF4-FFF2-40B4-BE49-F238E27FC236}">
                  <a16:creationId xmlns:a16="http://schemas.microsoft.com/office/drawing/2014/main" id="{03C529D5-6744-4B70-9157-C6D8B9249FA7}"/>
                </a:ext>
              </a:extLst>
            </p:cNvPr>
            <p:cNvSpPr>
              <a:spLocks/>
            </p:cNvSpPr>
            <p:nvPr/>
          </p:nvSpPr>
          <p:spPr bwMode="auto">
            <a:xfrm>
              <a:off x="7673975" y="2870200"/>
              <a:ext cx="227012" cy="280988"/>
            </a:xfrm>
            <a:custGeom>
              <a:avLst/>
              <a:gdLst>
                <a:gd name="T0" fmla="*/ 9 w 87"/>
                <a:gd name="T1" fmla="*/ 44 h 108"/>
                <a:gd name="T2" fmla="*/ 26 w 87"/>
                <a:gd name="T3" fmla="*/ 84 h 108"/>
                <a:gd name="T4" fmla="*/ 64 w 87"/>
                <a:gd name="T5" fmla="*/ 106 h 108"/>
                <a:gd name="T6" fmla="*/ 85 w 87"/>
                <a:gd name="T7" fmla="*/ 72 h 108"/>
                <a:gd name="T8" fmla="*/ 9 w 87"/>
                <a:gd name="T9" fmla="*/ 44 h 108"/>
              </a:gdLst>
              <a:ahLst/>
              <a:cxnLst>
                <a:cxn ang="0">
                  <a:pos x="T0" y="T1"/>
                </a:cxn>
                <a:cxn ang="0">
                  <a:pos x="T2" y="T3"/>
                </a:cxn>
                <a:cxn ang="0">
                  <a:pos x="T4" y="T5"/>
                </a:cxn>
                <a:cxn ang="0">
                  <a:pos x="T6" y="T7"/>
                </a:cxn>
                <a:cxn ang="0">
                  <a:pos x="T8" y="T9"/>
                </a:cxn>
              </a:cxnLst>
              <a:rect l="0" t="0" r="r" b="b"/>
              <a:pathLst>
                <a:path w="87" h="108">
                  <a:moveTo>
                    <a:pt x="9" y="44"/>
                  </a:moveTo>
                  <a:cubicBezTo>
                    <a:pt x="0" y="58"/>
                    <a:pt x="14" y="72"/>
                    <a:pt x="26" y="84"/>
                  </a:cubicBezTo>
                  <a:cubicBezTo>
                    <a:pt x="38" y="96"/>
                    <a:pt x="45" y="108"/>
                    <a:pt x="64" y="106"/>
                  </a:cubicBezTo>
                  <a:cubicBezTo>
                    <a:pt x="81" y="104"/>
                    <a:pt x="87" y="87"/>
                    <a:pt x="85" y="72"/>
                  </a:cubicBezTo>
                  <a:cubicBezTo>
                    <a:pt x="80" y="39"/>
                    <a:pt x="37" y="0"/>
                    <a:pt x="9" y="4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2">
              <a:extLst>
                <a:ext uri="{FF2B5EF4-FFF2-40B4-BE49-F238E27FC236}">
                  <a16:creationId xmlns:a16="http://schemas.microsoft.com/office/drawing/2014/main" id="{ABA30456-79BF-40F6-AF99-74C74A7B4AC8}"/>
                </a:ext>
              </a:extLst>
            </p:cNvPr>
            <p:cNvSpPr>
              <a:spLocks/>
            </p:cNvSpPr>
            <p:nvPr/>
          </p:nvSpPr>
          <p:spPr bwMode="auto">
            <a:xfrm>
              <a:off x="7713663" y="2959100"/>
              <a:ext cx="160337" cy="195263"/>
            </a:xfrm>
            <a:custGeom>
              <a:avLst/>
              <a:gdLst>
                <a:gd name="T0" fmla="*/ 2 w 62"/>
                <a:gd name="T1" fmla="*/ 19 h 75"/>
                <a:gd name="T2" fmla="*/ 59 w 62"/>
                <a:gd name="T3" fmla="*/ 42 h 75"/>
                <a:gd name="T4" fmla="*/ 49 w 62"/>
                <a:gd name="T5" fmla="*/ 29 h 75"/>
                <a:gd name="T6" fmla="*/ 46 w 62"/>
                <a:gd name="T7" fmla="*/ 14 h 75"/>
                <a:gd name="T8" fmla="*/ 31 w 62"/>
                <a:gd name="T9" fmla="*/ 3 h 75"/>
                <a:gd name="T10" fmla="*/ 2 w 62"/>
                <a:gd name="T11" fmla="*/ 19 h 75"/>
              </a:gdLst>
              <a:ahLst/>
              <a:cxnLst>
                <a:cxn ang="0">
                  <a:pos x="T0" y="T1"/>
                </a:cxn>
                <a:cxn ang="0">
                  <a:pos x="T2" y="T3"/>
                </a:cxn>
                <a:cxn ang="0">
                  <a:pos x="T4" y="T5"/>
                </a:cxn>
                <a:cxn ang="0">
                  <a:pos x="T6" y="T7"/>
                </a:cxn>
                <a:cxn ang="0">
                  <a:pos x="T8" y="T9"/>
                </a:cxn>
                <a:cxn ang="0">
                  <a:pos x="T10" y="T11"/>
                </a:cxn>
              </a:cxnLst>
              <a:rect l="0" t="0" r="r" b="b"/>
              <a:pathLst>
                <a:path w="62" h="75">
                  <a:moveTo>
                    <a:pt x="2" y="19"/>
                  </a:moveTo>
                  <a:cubicBezTo>
                    <a:pt x="0" y="49"/>
                    <a:pt x="62" y="75"/>
                    <a:pt x="59" y="42"/>
                  </a:cubicBezTo>
                  <a:cubicBezTo>
                    <a:pt x="58" y="29"/>
                    <a:pt x="57" y="36"/>
                    <a:pt x="49" y="29"/>
                  </a:cubicBezTo>
                  <a:cubicBezTo>
                    <a:pt x="40" y="22"/>
                    <a:pt x="46" y="21"/>
                    <a:pt x="46" y="14"/>
                  </a:cubicBezTo>
                  <a:cubicBezTo>
                    <a:pt x="45" y="8"/>
                    <a:pt x="35" y="4"/>
                    <a:pt x="31" y="3"/>
                  </a:cubicBezTo>
                  <a:cubicBezTo>
                    <a:pt x="19" y="0"/>
                    <a:pt x="3" y="3"/>
                    <a:pt x="2" y="19"/>
                  </a:cubicBezTo>
                  <a:close/>
                </a:path>
              </a:pathLst>
            </a:custGeom>
            <a:solidFill>
              <a:srgbClr val="E8B6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3">
              <a:extLst>
                <a:ext uri="{FF2B5EF4-FFF2-40B4-BE49-F238E27FC236}">
                  <a16:creationId xmlns:a16="http://schemas.microsoft.com/office/drawing/2014/main" id="{04120DC7-09E7-456B-A74C-30EB43F20DAF}"/>
                </a:ext>
              </a:extLst>
            </p:cNvPr>
            <p:cNvSpPr>
              <a:spLocks/>
            </p:cNvSpPr>
            <p:nvPr/>
          </p:nvSpPr>
          <p:spPr bwMode="auto">
            <a:xfrm>
              <a:off x="8186738" y="3041650"/>
              <a:ext cx="241300" cy="146050"/>
            </a:xfrm>
            <a:custGeom>
              <a:avLst/>
              <a:gdLst>
                <a:gd name="T0" fmla="*/ 89 w 93"/>
                <a:gd name="T1" fmla="*/ 0 h 56"/>
                <a:gd name="T2" fmla="*/ 60 w 93"/>
                <a:gd name="T3" fmla="*/ 49 h 56"/>
                <a:gd name="T4" fmla="*/ 0 w 93"/>
                <a:gd name="T5" fmla="*/ 25 h 56"/>
                <a:gd name="T6" fmla="*/ 89 w 93"/>
                <a:gd name="T7" fmla="*/ 0 h 56"/>
              </a:gdLst>
              <a:ahLst/>
              <a:cxnLst>
                <a:cxn ang="0">
                  <a:pos x="T0" y="T1"/>
                </a:cxn>
                <a:cxn ang="0">
                  <a:pos x="T2" y="T3"/>
                </a:cxn>
                <a:cxn ang="0">
                  <a:pos x="T4" y="T5"/>
                </a:cxn>
                <a:cxn ang="0">
                  <a:pos x="T6" y="T7"/>
                </a:cxn>
              </a:cxnLst>
              <a:rect l="0" t="0" r="r" b="b"/>
              <a:pathLst>
                <a:path w="93" h="56">
                  <a:moveTo>
                    <a:pt x="89" y="0"/>
                  </a:moveTo>
                  <a:cubicBezTo>
                    <a:pt x="89" y="3"/>
                    <a:pt x="93" y="42"/>
                    <a:pt x="60" y="49"/>
                  </a:cubicBezTo>
                  <a:cubicBezTo>
                    <a:pt x="27" y="56"/>
                    <a:pt x="0" y="25"/>
                    <a:pt x="0" y="25"/>
                  </a:cubicBezTo>
                  <a:cubicBezTo>
                    <a:pt x="24" y="31"/>
                    <a:pt x="75" y="18"/>
                    <a:pt x="89" y="0"/>
                  </a:cubicBezTo>
                  <a:close/>
                </a:path>
              </a:pathLst>
            </a:custGeom>
            <a:solidFill>
              <a:srgbClr val="A156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34">
              <a:extLst>
                <a:ext uri="{FF2B5EF4-FFF2-40B4-BE49-F238E27FC236}">
                  <a16:creationId xmlns:a16="http://schemas.microsoft.com/office/drawing/2014/main" id="{9C87073A-1002-4634-86A7-0FAD0EB3624D}"/>
                </a:ext>
              </a:extLst>
            </p:cNvPr>
            <p:cNvSpPr>
              <a:spLocks noChangeArrowheads="1"/>
            </p:cNvSpPr>
            <p:nvPr/>
          </p:nvSpPr>
          <p:spPr bwMode="auto">
            <a:xfrm>
              <a:off x="8105775" y="2878138"/>
              <a:ext cx="65087" cy="109538"/>
            </a:xfrm>
            <a:prstGeom prst="ellipse">
              <a:avLst/>
            </a:pr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Oval 35">
              <a:extLst>
                <a:ext uri="{FF2B5EF4-FFF2-40B4-BE49-F238E27FC236}">
                  <a16:creationId xmlns:a16="http://schemas.microsoft.com/office/drawing/2014/main" id="{F406B3D2-BCD6-466D-9D69-55D87B065B74}"/>
                </a:ext>
              </a:extLst>
            </p:cNvPr>
            <p:cNvSpPr>
              <a:spLocks noChangeArrowheads="1"/>
            </p:cNvSpPr>
            <p:nvPr/>
          </p:nvSpPr>
          <p:spPr bwMode="auto">
            <a:xfrm>
              <a:off x="8418513" y="2811463"/>
              <a:ext cx="65087" cy="106363"/>
            </a:xfrm>
            <a:prstGeom prst="ellipse">
              <a:avLst/>
            </a:pr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6">
              <a:extLst>
                <a:ext uri="{FF2B5EF4-FFF2-40B4-BE49-F238E27FC236}">
                  <a16:creationId xmlns:a16="http://schemas.microsoft.com/office/drawing/2014/main" id="{4467490D-7FF9-4689-AAB5-846CCAB3EF00}"/>
                </a:ext>
              </a:extLst>
            </p:cNvPr>
            <p:cNvSpPr>
              <a:spLocks/>
            </p:cNvSpPr>
            <p:nvPr/>
          </p:nvSpPr>
          <p:spPr bwMode="auto">
            <a:xfrm>
              <a:off x="8240713" y="2889250"/>
              <a:ext cx="193675" cy="220663"/>
            </a:xfrm>
            <a:custGeom>
              <a:avLst/>
              <a:gdLst>
                <a:gd name="T0" fmla="*/ 11 w 74"/>
                <a:gd name="T1" fmla="*/ 0 h 85"/>
                <a:gd name="T2" fmla="*/ 73 w 74"/>
                <a:gd name="T3" fmla="*/ 34 h 85"/>
                <a:gd name="T4" fmla="*/ 11 w 74"/>
                <a:gd name="T5" fmla="*/ 0 h 85"/>
              </a:gdLst>
              <a:ahLst/>
              <a:cxnLst>
                <a:cxn ang="0">
                  <a:pos x="T0" y="T1"/>
                </a:cxn>
                <a:cxn ang="0">
                  <a:pos x="T2" y="T3"/>
                </a:cxn>
                <a:cxn ang="0">
                  <a:pos x="T4" y="T5"/>
                </a:cxn>
              </a:cxnLst>
              <a:rect l="0" t="0" r="r" b="b"/>
              <a:pathLst>
                <a:path w="74" h="85">
                  <a:moveTo>
                    <a:pt x="11" y="0"/>
                  </a:moveTo>
                  <a:cubicBezTo>
                    <a:pt x="46" y="44"/>
                    <a:pt x="74" y="19"/>
                    <a:pt x="73" y="34"/>
                  </a:cubicBezTo>
                  <a:cubicBezTo>
                    <a:pt x="68" y="59"/>
                    <a:pt x="0" y="85"/>
                    <a:pt x="11" y="0"/>
                  </a:cubicBezTo>
                  <a:close/>
                </a:path>
              </a:pathLst>
            </a:custGeom>
            <a:solidFill>
              <a:srgbClr val="F9B7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7">
              <a:extLst>
                <a:ext uri="{FF2B5EF4-FFF2-40B4-BE49-F238E27FC236}">
                  <a16:creationId xmlns:a16="http://schemas.microsoft.com/office/drawing/2014/main" id="{25A4044F-02FF-4B20-89A4-4D24DBE3D6A9}"/>
                </a:ext>
              </a:extLst>
            </p:cNvPr>
            <p:cNvSpPr>
              <a:spLocks/>
            </p:cNvSpPr>
            <p:nvPr/>
          </p:nvSpPr>
          <p:spPr bwMode="auto">
            <a:xfrm>
              <a:off x="8016875" y="2795588"/>
              <a:ext cx="193675" cy="88900"/>
            </a:xfrm>
            <a:custGeom>
              <a:avLst/>
              <a:gdLst>
                <a:gd name="T0" fmla="*/ 1 w 74"/>
                <a:gd name="T1" fmla="*/ 31 h 34"/>
                <a:gd name="T2" fmla="*/ 35 w 74"/>
                <a:gd name="T3" fmla="*/ 6 h 34"/>
                <a:gd name="T4" fmla="*/ 71 w 74"/>
                <a:gd name="T5" fmla="*/ 14 h 34"/>
                <a:gd name="T6" fmla="*/ 1 w 74"/>
                <a:gd name="T7" fmla="*/ 31 h 34"/>
              </a:gdLst>
              <a:ahLst/>
              <a:cxnLst>
                <a:cxn ang="0">
                  <a:pos x="T0" y="T1"/>
                </a:cxn>
                <a:cxn ang="0">
                  <a:pos x="T2" y="T3"/>
                </a:cxn>
                <a:cxn ang="0">
                  <a:pos x="T4" y="T5"/>
                </a:cxn>
                <a:cxn ang="0">
                  <a:pos x="T6" y="T7"/>
                </a:cxn>
              </a:cxnLst>
              <a:rect l="0" t="0" r="r" b="b"/>
              <a:pathLst>
                <a:path w="74" h="34">
                  <a:moveTo>
                    <a:pt x="1" y="31"/>
                  </a:moveTo>
                  <a:cubicBezTo>
                    <a:pt x="1" y="23"/>
                    <a:pt x="14" y="12"/>
                    <a:pt x="35" y="6"/>
                  </a:cubicBezTo>
                  <a:cubicBezTo>
                    <a:pt x="56" y="0"/>
                    <a:pt x="74" y="5"/>
                    <a:pt x="71" y="14"/>
                  </a:cubicBezTo>
                  <a:cubicBezTo>
                    <a:pt x="31" y="15"/>
                    <a:pt x="0" y="34"/>
                    <a:pt x="1" y="31"/>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42">
              <a:extLst>
                <a:ext uri="{FF2B5EF4-FFF2-40B4-BE49-F238E27FC236}">
                  <a16:creationId xmlns:a16="http://schemas.microsoft.com/office/drawing/2014/main" id="{E79A0F33-2643-452E-BB22-5C4A7FEA1312}"/>
                </a:ext>
              </a:extLst>
            </p:cNvPr>
            <p:cNvSpPr>
              <a:spLocks/>
            </p:cNvSpPr>
            <p:nvPr/>
          </p:nvSpPr>
          <p:spPr bwMode="auto">
            <a:xfrm>
              <a:off x="8137525" y="2889250"/>
              <a:ext cx="22225" cy="44450"/>
            </a:xfrm>
            <a:custGeom>
              <a:avLst/>
              <a:gdLst>
                <a:gd name="T0" fmla="*/ 4 w 9"/>
                <a:gd name="T1" fmla="*/ 0 h 17"/>
                <a:gd name="T2" fmla="*/ 9 w 9"/>
                <a:gd name="T3" fmla="*/ 9 h 17"/>
                <a:gd name="T4" fmla="*/ 5 w 9"/>
                <a:gd name="T5" fmla="*/ 17 h 17"/>
                <a:gd name="T6" fmla="*/ 1 w 9"/>
                <a:gd name="T7" fmla="*/ 9 h 17"/>
                <a:gd name="T8" fmla="*/ 4 w 9"/>
                <a:gd name="T9" fmla="*/ 0 h 17"/>
              </a:gdLst>
              <a:ahLst/>
              <a:cxnLst>
                <a:cxn ang="0">
                  <a:pos x="T0" y="T1"/>
                </a:cxn>
                <a:cxn ang="0">
                  <a:pos x="T2" y="T3"/>
                </a:cxn>
                <a:cxn ang="0">
                  <a:pos x="T4" y="T5"/>
                </a:cxn>
                <a:cxn ang="0">
                  <a:pos x="T6" y="T7"/>
                </a:cxn>
                <a:cxn ang="0">
                  <a:pos x="T8" y="T9"/>
                </a:cxn>
              </a:cxnLst>
              <a:rect l="0" t="0" r="r" b="b"/>
              <a:pathLst>
                <a:path w="9" h="17">
                  <a:moveTo>
                    <a:pt x="4" y="0"/>
                  </a:moveTo>
                  <a:cubicBezTo>
                    <a:pt x="6" y="0"/>
                    <a:pt x="8" y="4"/>
                    <a:pt x="9" y="9"/>
                  </a:cubicBezTo>
                  <a:cubicBezTo>
                    <a:pt x="9" y="13"/>
                    <a:pt x="8" y="17"/>
                    <a:pt x="5" y="17"/>
                  </a:cubicBezTo>
                  <a:cubicBezTo>
                    <a:pt x="3" y="17"/>
                    <a:pt x="1" y="13"/>
                    <a:pt x="1" y="9"/>
                  </a:cubicBezTo>
                  <a:cubicBezTo>
                    <a:pt x="0" y="4"/>
                    <a:pt x="2"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43">
              <a:extLst>
                <a:ext uri="{FF2B5EF4-FFF2-40B4-BE49-F238E27FC236}">
                  <a16:creationId xmlns:a16="http://schemas.microsoft.com/office/drawing/2014/main" id="{4CE24CE7-2A20-468F-803F-54819731D627}"/>
                </a:ext>
              </a:extLst>
            </p:cNvPr>
            <p:cNvSpPr>
              <a:spLocks/>
            </p:cNvSpPr>
            <p:nvPr/>
          </p:nvSpPr>
          <p:spPr bwMode="auto">
            <a:xfrm>
              <a:off x="8448675" y="2824163"/>
              <a:ext cx="23812" cy="44450"/>
            </a:xfrm>
            <a:custGeom>
              <a:avLst/>
              <a:gdLst>
                <a:gd name="T0" fmla="*/ 3 w 9"/>
                <a:gd name="T1" fmla="*/ 0 h 17"/>
                <a:gd name="T2" fmla="*/ 8 w 9"/>
                <a:gd name="T3" fmla="*/ 9 h 17"/>
                <a:gd name="T4" fmla="*/ 5 w 9"/>
                <a:gd name="T5" fmla="*/ 17 h 17"/>
                <a:gd name="T6" fmla="*/ 0 w 9"/>
                <a:gd name="T7" fmla="*/ 9 h 17"/>
                <a:gd name="T8" fmla="*/ 3 w 9"/>
                <a:gd name="T9" fmla="*/ 0 h 17"/>
              </a:gdLst>
              <a:ahLst/>
              <a:cxnLst>
                <a:cxn ang="0">
                  <a:pos x="T0" y="T1"/>
                </a:cxn>
                <a:cxn ang="0">
                  <a:pos x="T2" y="T3"/>
                </a:cxn>
                <a:cxn ang="0">
                  <a:pos x="T4" y="T5"/>
                </a:cxn>
                <a:cxn ang="0">
                  <a:pos x="T6" y="T7"/>
                </a:cxn>
                <a:cxn ang="0">
                  <a:pos x="T8" y="T9"/>
                </a:cxn>
              </a:cxnLst>
              <a:rect l="0" t="0" r="r" b="b"/>
              <a:pathLst>
                <a:path w="9" h="17">
                  <a:moveTo>
                    <a:pt x="3" y="0"/>
                  </a:moveTo>
                  <a:cubicBezTo>
                    <a:pt x="6" y="0"/>
                    <a:pt x="8" y="4"/>
                    <a:pt x="8" y="9"/>
                  </a:cubicBezTo>
                  <a:cubicBezTo>
                    <a:pt x="9" y="13"/>
                    <a:pt x="7" y="17"/>
                    <a:pt x="5" y="17"/>
                  </a:cubicBezTo>
                  <a:cubicBezTo>
                    <a:pt x="3" y="17"/>
                    <a:pt x="1" y="13"/>
                    <a:pt x="0" y="9"/>
                  </a:cubicBezTo>
                  <a:cubicBezTo>
                    <a:pt x="0" y="4"/>
                    <a:pt x="1"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4">
              <a:extLst>
                <a:ext uri="{FF2B5EF4-FFF2-40B4-BE49-F238E27FC236}">
                  <a16:creationId xmlns:a16="http://schemas.microsoft.com/office/drawing/2014/main" id="{02CF738B-FD43-4DC4-8CE3-F3DB3F33E1D8}"/>
                </a:ext>
              </a:extLst>
            </p:cNvPr>
            <p:cNvSpPr>
              <a:spLocks/>
            </p:cNvSpPr>
            <p:nvPr/>
          </p:nvSpPr>
          <p:spPr bwMode="auto">
            <a:xfrm>
              <a:off x="8602663" y="3460750"/>
              <a:ext cx="773112" cy="417513"/>
            </a:xfrm>
            <a:custGeom>
              <a:avLst/>
              <a:gdLst>
                <a:gd name="T0" fmla="*/ 18 w 297"/>
                <a:gd name="T1" fmla="*/ 83 h 161"/>
                <a:gd name="T2" fmla="*/ 129 w 297"/>
                <a:gd name="T3" fmla="*/ 157 h 161"/>
                <a:gd name="T4" fmla="*/ 297 w 297"/>
                <a:gd name="T5" fmla="*/ 7 h 161"/>
                <a:gd name="T6" fmla="*/ 290 w 297"/>
                <a:gd name="T7" fmla="*/ 0 h 161"/>
                <a:gd name="T8" fmla="*/ 285 w 297"/>
                <a:gd name="T9" fmla="*/ 4 h 161"/>
                <a:gd name="T10" fmla="*/ 132 w 297"/>
                <a:gd name="T11" fmla="*/ 139 h 161"/>
                <a:gd name="T12" fmla="*/ 0 w 297"/>
                <a:gd name="T13" fmla="*/ 30 h 161"/>
                <a:gd name="T14" fmla="*/ 18 w 297"/>
                <a:gd name="T15" fmla="*/ 83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7" h="161">
                  <a:moveTo>
                    <a:pt x="18" y="83"/>
                  </a:moveTo>
                  <a:cubicBezTo>
                    <a:pt x="67" y="117"/>
                    <a:pt x="124" y="155"/>
                    <a:pt x="129" y="157"/>
                  </a:cubicBezTo>
                  <a:cubicBezTo>
                    <a:pt x="138" y="161"/>
                    <a:pt x="297" y="7"/>
                    <a:pt x="297" y="7"/>
                  </a:cubicBezTo>
                  <a:cubicBezTo>
                    <a:pt x="290" y="0"/>
                    <a:pt x="290" y="0"/>
                    <a:pt x="290" y="0"/>
                  </a:cubicBezTo>
                  <a:cubicBezTo>
                    <a:pt x="288" y="1"/>
                    <a:pt x="287" y="3"/>
                    <a:pt x="285" y="4"/>
                  </a:cubicBezTo>
                  <a:cubicBezTo>
                    <a:pt x="249" y="36"/>
                    <a:pt x="136" y="137"/>
                    <a:pt x="132" y="139"/>
                  </a:cubicBezTo>
                  <a:cubicBezTo>
                    <a:pt x="129" y="140"/>
                    <a:pt x="29" y="55"/>
                    <a:pt x="0" y="30"/>
                  </a:cubicBezTo>
                  <a:cubicBezTo>
                    <a:pt x="6" y="46"/>
                    <a:pt x="12" y="64"/>
                    <a:pt x="18" y="83"/>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5">
              <a:extLst>
                <a:ext uri="{FF2B5EF4-FFF2-40B4-BE49-F238E27FC236}">
                  <a16:creationId xmlns:a16="http://schemas.microsoft.com/office/drawing/2014/main" id="{737FB9A7-32D7-4141-8E0F-570FC9116490}"/>
                </a:ext>
              </a:extLst>
            </p:cNvPr>
            <p:cNvSpPr>
              <a:spLocks/>
            </p:cNvSpPr>
            <p:nvPr/>
          </p:nvSpPr>
          <p:spPr bwMode="auto">
            <a:xfrm>
              <a:off x="8186738" y="3057525"/>
              <a:ext cx="223837" cy="84138"/>
            </a:xfrm>
            <a:custGeom>
              <a:avLst/>
              <a:gdLst>
                <a:gd name="T0" fmla="*/ 83 w 86"/>
                <a:gd name="T1" fmla="*/ 0 h 32"/>
                <a:gd name="T2" fmla="*/ 0 w 86"/>
                <a:gd name="T3" fmla="*/ 19 h 32"/>
                <a:gd name="T4" fmla="*/ 15 w 86"/>
                <a:gd name="T5" fmla="*/ 32 h 32"/>
                <a:gd name="T6" fmla="*/ 84 w 86"/>
                <a:gd name="T7" fmla="*/ 11 h 32"/>
                <a:gd name="T8" fmla="*/ 83 w 86"/>
                <a:gd name="T9" fmla="*/ 0 h 32"/>
              </a:gdLst>
              <a:ahLst/>
              <a:cxnLst>
                <a:cxn ang="0">
                  <a:pos x="T0" y="T1"/>
                </a:cxn>
                <a:cxn ang="0">
                  <a:pos x="T2" y="T3"/>
                </a:cxn>
                <a:cxn ang="0">
                  <a:pos x="T4" y="T5"/>
                </a:cxn>
                <a:cxn ang="0">
                  <a:pos x="T6" y="T7"/>
                </a:cxn>
                <a:cxn ang="0">
                  <a:pos x="T8" y="T9"/>
                </a:cxn>
              </a:cxnLst>
              <a:rect l="0" t="0" r="r" b="b"/>
              <a:pathLst>
                <a:path w="86" h="32">
                  <a:moveTo>
                    <a:pt x="83" y="0"/>
                  </a:moveTo>
                  <a:cubicBezTo>
                    <a:pt x="64" y="15"/>
                    <a:pt x="21" y="25"/>
                    <a:pt x="0" y="19"/>
                  </a:cubicBezTo>
                  <a:cubicBezTo>
                    <a:pt x="0" y="19"/>
                    <a:pt x="5" y="25"/>
                    <a:pt x="15" y="32"/>
                  </a:cubicBezTo>
                  <a:cubicBezTo>
                    <a:pt x="37" y="30"/>
                    <a:pt x="78" y="22"/>
                    <a:pt x="84" y="11"/>
                  </a:cubicBezTo>
                  <a:cubicBezTo>
                    <a:pt x="86" y="9"/>
                    <a:pt x="84" y="4"/>
                    <a:pt x="8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6">
              <a:extLst>
                <a:ext uri="{FF2B5EF4-FFF2-40B4-BE49-F238E27FC236}">
                  <a16:creationId xmlns:a16="http://schemas.microsoft.com/office/drawing/2014/main" id="{CB884C7B-56EE-4EAE-8511-89D91A746086}"/>
                </a:ext>
              </a:extLst>
            </p:cNvPr>
            <p:cNvSpPr>
              <a:spLocks/>
            </p:cNvSpPr>
            <p:nvPr/>
          </p:nvSpPr>
          <p:spPr bwMode="auto">
            <a:xfrm>
              <a:off x="7632700" y="2174875"/>
              <a:ext cx="962025" cy="552450"/>
            </a:xfrm>
            <a:custGeom>
              <a:avLst/>
              <a:gdLst>
                <a:gd name="T0" fmla="*/ 275 w 370"/>
                <a:gd name="T1" fmla="*/ 47 h 213"/>
                <a:gd name="T2" fmla="*/ 0 w 370"/>
                <a:gd name="T3" fmla="*/ 213 h 213"/>
                <a:gd name="T4" fmla="*/ 55 w 370"/>
                <a:gd name="T5" fmla="*/ 130 h 213"/>
                <a:gd name="T6" fmla="*/ 203 w 370"/>
                <a:gd name="T7" fmla="*/ 98 h 213"/>
                <a:gd name="T8" fmla="*/ 250 w 370"/>
                <a:gd name="T9" fmla="*/ 77 h 213"/>
                <a:gd name="T10" fmla="*/ 242 w 370"/>
                <a:gd name="T11" fmla="*/ 97 h 213"/>
                <a:gd name="T12" fmla="*/ 346 w 370"/>
                <a:gd name="T13" fmla="*/ 21 h 213"/>
                <a:gd name="T14" fmla="*/ 366 w 370"/>
                <a:gd name="T15" fmla="*/ 100 h 213"/>
                <a:gd name="T16" fmla="*/ 349 w 370"/>
                <a:gd name="T17" fmla="*/ 0 h 213"/>
                <a:gd name="T18" fmla="*/ 270 w 370"/>
                <a:gd name="T19" fmla="*/ 69 h 213"/>
                <a:gd name="T20" fmla="*/ 275 w 370"/>
                <a:gd name="T21" fmla="*/ 4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 h="213">
                  <a:moveTo>
                    <a:pt x="275" y="47"/>
                  </a:moveTo>
                  <a:cubicBezTo>
                    <a:pt x="210" y="118"/>
                    <a:pt x="28" y="13"/>
                    <a:pt x="0" y="213"/>
                  </a:cubicBezTo>
                  <a:cubicBezTo>
                    <a:pt x="0" y="213"/>
                    <a:pt x="18" y="162"/>
                    <a:pt x="55" y="130"/>
                  </a:cubicBezTo>
                  <a:cubicBezTo>
                    <a:pt x="92" y="98"/>
                    <a:pt x="176" y="104"/>
                    <a:pt x="203" y="98"/>
                  </a:cubicBezTo>
                  <a:cubicBezTo>
                    <a:pt x="231" y="92"/>
                    <a:pt x="250" y="77"/>
                    <a:pt x="250" y="77"/>
                  </a:cubicBezTo>
                  <a:cubicBezTo>
                    <a:pt x="242" y="97"/>
                    <a:pt x="242" y="97"/>
                    <a:pt x="242" y="97"/>
                  </a:cubicBezTo>
                  <a:cubicBezTo>
                    <a:pt x="277" y="98"/>
                    <a:pt x="318" y="75"/>
                    <a:pt x="346" y="21"/>
                  </a:cubicBezTo>
                  <a:cubicBezTo>
                    <a:pt x="354" y="43"/>
                    <a:pt x="368" y="62"/>
                    <a:pt x="366" y="100"/>
                  </a:cubicBezTo>
                  <a:cubicBezTo>
                    <a:pt x="370" y="73"/>
                    <a:pt x="366" y="40"/>
                    <a:pt x="349" y="0"/>
                  </a:cubicBezTo>
                  <a:cubicBezTo>
                    <a:pt x="310" y="55"/>
                    <a:pt x="285" y="62"/>
                    <a:pt x="270" y="69"/>
                  </a:cubicBezTo>
                  <a:cubicBezTo>
                    <a:pt x="267" y="70"/>
                    <a:pt x="275" y="62"/>
                    <a:pt x="275" y="47"/>
                  </a:cubicBezTo>
                  <a:close/>
                </a:path>
              </a:pathLst>
            </a:custGeom>
            <a:solidFill>
              <a:srgbClr val="4848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209594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rcador de posición de imagen 2" descr="Imagen que contiene hombre, persona, corbata, pared&#10;&#10;Descripción generada automáticamente">
            <a:extLst>
              <a:ext uri="{FF2B5EF4-FFF2-40B4-BE49-F238E27FC236}">
                <a16:creationId xmlns:a16="http://schemas.microsoft.com/office/drawing/2014/main" id="{2FF75AB3-D155-46F4-B254-6666FC848FC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98" b="98"/>
          <a:stretch>
            <a:fillRect/>
          </a:stretch>
        </p:blipFill>
        <p:spPr/>
      </p:pic>
      <p:sp>
        <p:nvSpPr>
          <p:cNvPr id="19" name="Marcador de texto 18">
            <a:extLst>
              <a:ext uri="{FF2B5EF4-FFF2-40B4-BE49-F238E27FC236}">
                <a16:creationId xmlns:a16="http://schemas.microsoft.com/office/drawing/2014/main" id="{049898E3-8144-4FE6-99CD-1765381A6775}"/>
              </a:ext>
            </a:extLst>
          </p:cNvPr>
          <p:cNvSpPr>
            <a:spLocks noGrp="1"/>
          </p:cNvSpPr>
          <p:nvPr>
            <p:ph type="body" sz="quarter" idx="11"/>
          </p:nvPr>
        </p:nvSpPr>
        <p:spPr/>
        <p:txBody>
          <a:bodyPr/>
          <a:lstStyle/>
          <a:p>
            <a:r>
              <a:rPr lang="es-ES" dirty="0"/>
              <a:t>Imanol iza</a:t>
            </a:r>
          </a:p>
        </p:txBody>
      </p:sp>
      <p:sp>
        <p:nvSpPr>
          <p:cNvPr id="20" name="Marcador de texto 19">
            <a:extLst>
              <a:ext uri="{FF2B5EF4-FFF2-40B4-BE49-F238E27FC236}">
                <a16:creationId xmlns:a16="http://schemas.microsoft.com/office/drawing/2014/main" id="{8AA76AC5-144F-4065-B128-77E7B76D3F29}"/>
              </a:ext>
            </a:extLst>
          </p:cNvPr>
          <p:cNvSpPr>
            <a:spLocks noGrp="1"/>
          </p:cNvSpPr>
          <p:nvPr>
            <p:ph type="body" sz="quarter" idx="12"/>
          </p:nvPr>
        </p:nvSpPr>
        <p:spPr/>
        <p:txBody>
          <a:bodyPr/>
          <a:lstStyle/>
          <a:p>
            <a:r>
              <a:rPr lang="es-ES" dirty="0"/>
              <a:t>Cloud operation manager</a:t>
            </a:r>
          </a:p>
        </p:txBody>
      </p:sp>
      <p:sp>
        <p:nvSpPr>
          <p:cNvPr id="21" name="Marcador de texto 20">
            <a:extLst>
              <a:ext uri="{FF2B5EF4-FFF2-40B4-BE49-F238E27FC236}">
                <a16:creationId xmlns:a16="http://schemas.microsoft.com/office/drawing/2014/main" id="{057AF64E-198F-4BCB-846A-FA17CC402A14}"/>
              </a:ext>
            </a:extLst>
          </p:cNvPr>
          <p:cNvSpPr>
            <a:spLocks noGrp="1"/>
          </p:cNvSpPr>
          <p:nvPr>
            <p:ph type="body" sz="quarter" idx="13"/>
          </p:nvPr>
        </p:nvSpPr>
        <p:spPr/>
        <p:txBody>
          <a:bodyPr/>
          <a:lstStyle/>
          <a:p>
            <a:r>
              <a:rPr lang="es-ES" dirty="0"/>
              <a:t>Necsia</a:t>
            </a:r>
          </a:p>
        </p:txBody>
      </p:sp>
      <p:sp>
        <p:nvSpPr>
          <p:cNvPr id="22" name="Marcador de posición de imagen 21">
            <a:extLst>
              <a:ext uri="{FF2B5EF4-FFF2-40B4-BE49-F238E27FC236}">
                <a16:creationId xmlns:a16="http://schemas.microsoft.com/office/drawing/2014/main" id="{8A20AF54-D6DC-43E7-B8D6-C1D160400DB6}"/>
              </a:ext>
            </a:extLst>
          </p:cNvPr>
          <p:cNvSpPr>
            <a:spLocks noGrp="1"/>
          </p:cNvSpPr>
          <p:nvPr>
            <p:ph type="pic" sz="quarter" idx="18"/>
          </p:nvPr>
        </p:nvSpPr>
        <p:spPr/>
      </p:sp>
      <p:sp>
        <p:nvSpPr>
          <p:cNvPr id="23" name="Marcador de texto 22">
            <a:extLst>
              <a:ext uri="{FF2B5EF4-FFF2-40B4-BE49-F238E27FC236}">
                <a16:creationId xmlns:a16="http://schemas.microsoft.com/office/drawing/2014/main" id="{8AC1E74D-88DB-457F-BDFF-DE685261F3AD}"/>
              </a:ext>
            </a:extLst>
          </p:cNvPr>
          <p:cNvSpPr>
            <a:spLocks noGrp="1"/>
          </p:cNvSpPr>
          <p:nvPr>
            <p:ph type="body" sz="quarter" idx="19"/>
          </p:nvPr>
        </p:nvSpPr>
        <p:spPr/>
        <p:txBody>
          <a:bodyPr/>
          <a:lstStyle/>
          <a:p>
            <a:r>
              <a:rPr lang="pt-BR" dirty="0"/>
              <a:t>Sergio Hernandez</a:t>
            </a:r>
          </a:p>
        </p:txBody>
      </p:sp>
      <p:sp>
        <p:nvSpPr>
          <p:cNvPr id="24" name="Marcador de texto 23">
            <a:extLst>
              <a:ext uri="{FF2B5EF4-FFF2-40B4-BE49-F238E27FC236}">
                <a16:creationId xmlns:a16="http://schemas.microsoft.com/office/drawing/2014/main" id="{BCB2D2D8-AEF3-4D02-AD42-E26E9D00A3DB}"/>
              </a:ext>
            </a:extLst>
          </p:cNvPr>
          <p:cNvSpPr>
            <a:spLocks noGrp="1"/>
          </p:cNvSpPr>
          <p:nvPr>
            <p:ph type="body" sz="quarter" idx="20"/>
          </p:nvPr>
        </p:nvSpPr>
        <p:spPr/>
        <p:txBody>
          <a:bodyPr/>
          <a:lstStyle/>
          <a:p>
            <a:endParaRPr lang="es-ES"/>
          </a:p>
        </p:txBody>
      </p:sp>
      <p:sp>
        <p:nvSpPr>
          <p:cNvPr id="25" name="Marcador de texto 24">
            <a:extLst>
              <a:ext uri="{FF2B5EF4-FFF2-40B4-BE49-F238E27FC236}">
                <a16:creationId xmlns:a16="http://schemas.microsoft.com/office/drawing/2014/main" id="{E314D339-F758-4A5C-BF70-CF15FAEB7FA6}"/>
              </a:ext>
            </a:extLst>
          </p:cNvPr>
          <p:cNvSpPr>
            <a:spLocks noGrp="1"/>
          </p:cNvSpPr>
          <p:nvPr>
            <p:ph type="body" sz="quarter" idx="21"/>
          </p:nvPr>
        </p:nvSpPr>
        <p:spPr/>
        <p:txBody>
          <a:bodyPr/>
          <a:lstStyle/>
          <a:p>
            <a:r>
              <a:rPr lang="es-ES" dirty="0"/>
              <a:t>Encamina</a:t>
            </a:r>
          </a:p>
        </p:txBody>
      </p:sp>
      <p:sp>
        <p:nvSpPr>
          <p:cNvPr id="26" name="Marcador de texto 25">
            <a:extLst>
              <a:ext uri="{FF2B5EF4-FFF2-40B4-BE49-F238E27FC236}">
                <a16:creationId xmlns:a16="http://schemas.microsoft.com/office/drawing/2014/main" id="{BFCD3A67-0DBF-4445-BA1F-96A60752D0FC}"/>
              </a:ext>
            </a:extLst>
          </p:cNvPr>
          <p:cNvSpPr>
            <a:spLocks noGrp="1"/>
          </p:cNvSpPr>
          <p:nvPr>
            <p:ph type="body" sz="quarter" idx="22"/>
          </p:nvPr>
        </p:nvSpPr>
        <p:spPr/>
        <p:txBody>
          <a:bodyPr/>
          <a:lstStyle/>
          <a:p>
            <a:endParaRPr lang="es-ES"/>
          </a:p>
        </p:txBody>
      </p:sp>
      <p:sp>
        <p:nvSpPr>
          <p:cNvPr id="27" name="Marcador de texto 26">
            <a:extLst>
              <a:ext uri="{FF2B5EF4-FFF2-40B4-BE49-F238E27FC236}">
                <a16:creationId xmlns:a16="http://schemas.microsoft.com/office/drawing/2014/main" id="{EB6C680D-D8A3-4B77-8F6E-F6F4248BB1C3}"/>
              </a:ext>
            </a:extLst>
          </p:cNvPr>
          <p:cNvSpPr>
            <a:spLocks noGrp="1"/>
          </p:cNvSpPr>
          <p:nvPr>
            <p:ph type="body" sz="quarter" idx="23"/>
          </p:nvPr>
        </p:nvSpPr>
        <p:spPr/>
        <p:txBody>
          <a:bodyPr/>
          <a:lstStyle/>
          <a:p>
            <a:r>
              <a:rPr lang="pt-BR" dirty="0"/>
              <a:t>@</a:t>
            </a:r>
            <a:r>
              <a:rPr lang="pt-BR" dirty="0" err="1"/>
              <a:t>shmancebo</a:t>
            </a:r>
            <a:endParaRPr lang="pt-BR" dirty="0"/>
          </a:p>
        </p:txBody>
      </p:sp>
      <p:sp>
        <p:nvSpPr>
          <p:cNvPr id="28" name="Marcador de texto 27">
            <a:extLst>
              <a:ext uri="{FF2B5EF4-FFF2-40B4-BE49-F238E27FC236}">
                <a16:creationId xmlns:a16="http://schemas.microsoft.com/office/drawing/2014/main" id="{1471F4B8-0652-49A2-9CDC-085BCFF67108}"/>
              </a:ext>
            </a:extLst>
          </p:cNvPr>
          <p:cNvSpPr>
            <a:spLocks noGrp="1"/>
          </p:cNvSpPr>
          <p:nvPr>
            <p:ph type="body" sz="quarter" idx="24"/>
          </p:nvPr>
        </p:nvSpPr>
        <p:spPr/>
        <p:txBody>
          <a:bodyPr/>
          <a:lstStyle/>
          <a:p>
            <a:r>
              <a:rPr lang="es-ES" dirty="0">
                <a:hlinkClick r:id="rId3"/>
              </a:rPr>
              <a:t>https://www.linkedin.com/in/sergio-hernandez-mancebo-369b6560/</a:t>
            </a:r>
            <a:endParaRPr lang="es-ES" dirty="0"/>
          </a:p>
        </p:txBody>
      </p:sp>
      <p:sp>
        <p:nvSpPr>
          <p:cNvPr id="29" name="Marcador de texto 28">
            <a:extLst>
              <a:ext uri="{FF2B5EF4-FFF2-40B4-BE49-F238E27FC236}">
                <a16:creationId xmlns:a16="http://schemas.microsoft.com/office/drawing/2014/main" id="{4C5EC21D-8AB6-4373-BB50-1DE6A254F8C5}"/>
              </a:ext>
            </a:extLst>
          </p:cNvPr>
          <p:cNvSpPr>
            <a:spLocks noGrp="1"/>
          </p:cNvSpPr>
          <p:nvPr>
            <p:ph type="body" sz="quarter" idx="25"/>
          </p:nvPr>
        </p:nvSpPr>
        <p:spPr>
          <a:xfrm>
            <a:off x="7362013" y="3961154"/>
            <a:ext cx="4629441" cy="1788210"/>
          </a:xfrm>
        </p:spPr>
        <p:txBody>
          <a:bodyPr/>
          <a:lstStyle/>
          <a:p>
            <a:r>
              <a:rPr lang="es-ES" dirty="0"/>
              <a:t>Microsoft MVP en Azure.</a:t>
            </a:r>
          </a:p>
          <a:p>
            <a:r>
              <a:rPr lang="es-ES" dirty="0"/>
              <a:t>Coordinador de comunidad técnica </a:t>
            </a:r>
            <a:r>
              <a:rPr lang="es-ES" dirty="0" err="1"/>
              <a:t>CrossDvelup</a:t>
            </a:r>
            <a:endParaRPr lang="es-ES" dirty="0"/>
          </a:p>
          <a:p>
            <a:r>
              <a:rPr lang="es-ES" dirty="0"/>
              <a:t>Colaborador activo en eventos como SharePoint Saturday y Global Office 365 Dev </a:t>
            </a:r>
            <a:r>
              <a:rPr lang="es-ES" dirty="0" err="1"/>
              <a:t>Bootcamp</a:t>
            </a:r>
            <a:r>
              <a:rPr lang="es-ES" dirty="0"/>
              <a:t>, Azure </a:t>
            </a:r>
            <a:r>
              <a:rPr lang="es-ES" dirty="0" err="1"/>
              <a:t>Bootcamp</a:t>
            </a:r>
            <a:r>
              <a:rPr lang="es-ES" dirty="0"/>
              <a:t>, etc..</a:t>
            </a:r>
          </a:p>
        </p:txBody>
      </p:sp>
      <p:sp>
        <p:nvSpPr>
          <p:cNvPr id="30" name="Marcador de texto 29">
            <a:extLst>
              <a:ext uri="{FF2B5EF4-FFF2-40B4-BE49-F238E27FC236}">
                <a16:creationId xmlns:a16="http://schemas.microsoft.com/office/drawing/2014/main" id="{C0587C2F-6655-4DB6-BE4B-F2A16A49187F}"/>
              </a:ext>
            </a:extLst>
          </p:cNvPr>
          <p:cNvSpPr>
            <a:spLocks noGrp="1"/>
          </p:cNvSpPr>
          <p:nvPr>
            <p:ph type="body" sz="quarter" idx="26"/>
          </p:nvPr>
        </p:nvSpPr>
        <p:spPr/>
        <p:txBody>
          <a:bodyPr/>
          <a:lstStyle/>
          <a:p>
            <a:endParaRPr lang="es-ES" dirty="0"/>
          </a:p>
        </p:txBody>
      </p:sp>
      <p:sp>
        <p:nvSpPr>
          <p:cNvPr id="31" name="Marcador de texto 30">
            <a:extLst>
              <a:ext uri="{FF2B5EF4-FFF2-40B4-BE49-F238E27FC236}">
                <a16:creationId xmlns:a16="http://schemas.microsoft.com/office/drawing/2014/main" id="{54B2E1C3-2AE6-4EFE-BD71-99341969C560}"/>
              </a:ext>
            </a:extLst>
          </p:cNvPr>
          <p:cNvSpPr>
            <a:spLocks noGrp="1"/>
          </p:cNvSpPr>
          <p:nvPr>
            <p:ph type="body" sz="quarter" idx="27"/>
          </p:nvPr>
        </p:nvSpPr>
        <p:spPr/>
        <p:txBody>
          <a:bodyPr/>
          <a:lstStyle/>
          <a:p>
            <a:r>
              <a:rPr lang="es-ES" dirty="0">
                <a:latin typeface="Segoe UI" panose="020B0502040204020203" pitchFamily="34" charset="0"/>
                <a:cs typeface="Segoe UI" panose="020B0502040204020203" pitchFamily="34" charset="0"/>
              </a:rPr>
              <a:t>@</a:t>
            </a:r>
            <a:r>
              <a:rPr lang="es-ES" dirty="0" err="1">
                <a:latin typeface="Segoe UI" panose="020B0502040204020203" pitchFamily="34" charset="0"/>
                <a:cs typeface="Segoe UI" panose="020B0502040204020203" pitchFamily="34" charset="0"/>
              </a:rPr>
              <a:t>ima_iza</a:t>
            </a:r>
            <a:endParaRPr lang="es-ES" dirty="0"/>
          </a:p>
        </p:txBody>
      </p:sp>
      <p:sp>
        <p:nvSpPr>
          <p:cNvPr id="64" name="Marcador de texto 63">
            <a:extLst>
              <a:ext uri="{FF2B5EF4-FFF2-40B4-BE49-F238E27FC236}">
                <a16:creationId xmlns:a16="http://schemas.microsoft.com/office/drawing/2014/main" id="{22DEA8EB-842A-4EEC-BBEA-64C836CD6DA7}"/>
              </a:ext>
            </a:extLst>
          </p:cNvPr>
          <p:cNvSpPr>
            <a:spLocks noGrp="1"/>
          </p:cNvSpPr>
          <p:nvPr>
            <p:ph type="body" sz="quarter" idx="28"/>
          </p:nvPr>
        </p:nvSpPr>
        <p:spPr/>
        <p:txBody>
          <a:bodyPr/>
          <a:lstStyle/>
          <a:p>
            <a:r>
              <a:rPr lang="es-ES" dirty="0">
                <a:hlinkClick r:id="rId4"/>
              </a:rPr>
              <a:t>https://www.linkedin.com/in/imanoliza/</a:t>
            </a:r>
            <a:r>
              <a:rPr lang="es-ES" dirty="0"/>
              <a:t> </a:t>
            </a:r>
          </a:p>
        </p:txBody>
      </p:sp>
      <p:sp>
        <p:nvSpPr>
          <p:cNvPr id="67" name="Marcador de texto 66">
            <a:extLst>
              <a:ext uri="{FF2B5EF4-FFF2-40B4-BE49-F238E27FC236}">
                <a16:creationId xmlns:a16="http://schemas.microsoft.com/office/drawing/2014/main" id="{3337EABB-6DD3-4081-A34B-16498DF706C3}"/>
              </a:ext>
            </a:extLst>
          </p:cNvPr>
          <p:cNvSpPr>
            <a:spLocks noGrp="1"/>
          </p:cNvSpPr>
          <p:nvPr>
            <p:ph type="body" sz="quarter" idx="29"/>
          </p:nvPr>
        </p:nvSpPr>
        <p:spPr>
          <a:xfrm>
            <a:off x="1290775" y="3961129"/>
            <a:ext cx="4629441" cy="1788235"/>
          </a:xfrm>
        </p:spPr>
        <p:txBody>
          <a:bodyPr/>
          <a:lstStyle/>
          <a:p>
            <a:r>
              <a:rPr lang="es-ES" dirty="0">
                <a:latin typeface="Segoe UI" panose="020B0502040204020203" pitchFamily="34" charset="0"/>
                <a:cs typeface="Segoe UI" panose="020B0502040204020203" pitchFamily="34" charset="0"/>
              </a:rPr>
              <a:t>Microsoft MVP en Office Apps &amp; </a:t>
            </a:r>
            <a:r>
              <a:rPr lang="es-ES" dirty="0" err="1">
                <a:latin typeface="Segoe UI" panose="020B0502040204020203" pitchFamily="34" charset="0"/>
                <a:cs typeface="Segoe UI" panose="020B0502040204020203" pitchFamily="34" charset="0"/>
              </a:rPr>
              <a:t>Services</a:t>
            </a:r>
            <a:r>
              <a:rPr lang="es-ES" dirty="0">
                <a:latin typeface="Segoe UI" panose="020B0502040204020203" pitchFamily="34" charset="0"/>
                <a:cs typeface="Segoe UI" panose="020B0502040204020203" pitchFamily="34" charset="0"/>
              </a:rPr>
              <a:t>.</a:t>
            </a:r>
          </a:p>
          <a:p>
            <a:r>
              <a:rPr lang="es-ES" dirty="0">
                <a:latin typeface="Segoe UI" panose="020B0502040204020203" pitchFamily="34" charset="0"/>
                <a:cs typeface="Segoe UI" panose="020B0502040204020203" pitchFamily="34" charset="0"/>
              </a:rPr>
              <a:t>Coordinador de </a:t>
            </a:r>
            <a:r>
              <a:rPr lang="es-ES" dirty="0" err="1">
                <a:latin typeface="Segoe UI" panose="020B0502040204020203" pitchFamily="34" charset="0"/>
                <a:cs typeface="Segoe UI" panose="020B0502040204020203" pitchFamily="34" charset="0"/>
              </a:rPr>
              <a:t>MadPoint</a:t>
            </a:r>
            <a:r>
              <a:rPr lang="es-ES" dirty="0">
                <a:latin typeface="Segoe UI" panose="020B0502040204020203" pitchFamily="34" charset="0"/>
                <a:cs typeface="Segoe UI" panose="020B0502040204020203" pitchFamily="34" charset="0"/>
              </a:rPr>
              <a:t>, comunidad técnica de Office 365 de Madrid.</a:t>
            </a:r>
          </a:p>
          <a:p>
            <a:r>
              <a:rPr lang="es-ES" dirty="0">
                <a:latin typeface="Segoe UI" panose="020B0502040204020203" pitchFamily="34" charset="0"/>
                <a:cs typeface="Segoe UI" panose="020B0502040204020203" pitchFamily="34" charset="0"/>
              </a:rPr>
              <a:t>Coordinador y colaborador activo en eventos como SharePoint Saturday y Global Office 365 Dev </a:t>
            </a:r>
            <a:r>
              <a:rPr lang="es-ES" dirty="0" err="1">
                <a:latin typeface="Segoe UI" panose="020B0502040204020203" pitchFamily="34" charset="0"/>
                <a:cs typeface="Segoe UI" panose="020B0502040204020203" pitchFamily="34" charset="0"/>
              </a:rPr>
              <a:t>Bootcamp</a:t>
            </a:r>
            <a:r>
              <a:rPr lang="es-ES" dirty="0">
                <a:latin typeface="Segoe UI" panose="020B0502040204020203" pitchFamily="34" charset="0"/>
                <a:cs typeface="Segoe UI" panose="020B0502040204020203" pitchFamily="34" charset="0"/>
              </a:rPr>
              <a:t>.</a:t>
            </a:r>
          </a:p>
          <a:p>
            <a:endParaRPr lang="es-ES" dirty="0"/>
          </a:p>
        </p:txBody>
      </p:sp>
      <p:pic>
        <p:nvPicPr>
          <p:cNvPr id="33" name="Imagen 32" descr="Imagen que contiene cielo&#10;&#10;Descripción generada con confianza alta">
            <a:extLst>
              <a:ext uri="{FF2B5EF4-FFF2-40B4-BE49-F238E27FC236}">
                <a16:creationId xmlns:a16="http://schemas.microsoft.com/office/drawing/2014/main" id="{EFF09552-05B5-45F9-B0DE-10496B944D5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89467" y="413684"/>
            <a:ext cx="1229720" cy="496145"/>
          </a:xfrm>
          <a:prstGeom prst="rect">
            <a:avLst/>
          </a:prstGeom>
        </p:spPr>
      </p:pic>
      <p:pic>
        <p:nvPicPr>
          <p:cNvPr id="36" name="Imagen 35" descr="Imagen que contiene cielo&#10;&#10;Descripción generada con confianza alta">
            <a:extLst>
              <a:ext uri="{FF2B5EF4-FFF2-40B4-BE49-F238E27FC236}">
                <a16:creationId xmlns:a16="http://schemas.microsoft.com/office/drawing/2014/main" id="{10ECA3A0-56A8-4796-AF40-A4DF2A2EA12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761734" y="389598"/>
            <a:ext cx="1229720" cy="496145"/>
          </a:xfrm>
          <a:prstGeom prst="rect">
            <a:avLst/>
          </a:prstGeom>
        </p:spPr>
      </p:pic>
    </p:spTree>
    <p:extLst>
      <p:ext uri="{BB962C8B-B14F-4D97-AF65-F5344CB8AC3E}">
        <p14:creationId xmlns:p14="http://schemas.microsoft.com/office/powerpoint/2010/main" val="1405066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0643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58E4921-6965-4791-A4A7-C0217D99AB5E}"/>
              </a:ext>
            </a:extLst>
          </p:cNvPr>
          <p:cNvSpPr>
            <a:spLocks noGrp="1"/>
          </p:cNvSpPr>
          <p:nvPr>
            <p:ph type="title"/>
          </p:nvPr>
        </p:nvSpPr>
        <p:spPr>
          <a:xfrm>
            <a:off x="1361481" y="526682"/>
            <a:ext cx="10211884" cy="553998"/>
          </a:xfrm>
        </p:spPr>
        <p:txBody>
          <a:bodyPr>
            <a:noAutofit/>
          </a:bodyPr>
          <a:lstStyle/>
          <a:p>
            <a:r>
              <a:rPr lang="en-US" sz="3200" dirty="0">
                <a:solidFill>
                  <a:srgbClr val="5C005C"/>
                </a:solidFill>
              </a:rPr>
              <a:t>PowerApps</a:t>
            </a:r>
            <a:r>
              <a:rPr lang="en-US" sz="3200" dirty="0"/>
              <a:t>: </a:t>
            </a:r>
            <a:r>
              <a:rPr lang="en-US" sz="3200" dirty="0" err="1"/>
              <a:t>Plataforma</a:t>
            </a:r>
            <a:r>
              <a:rPr lang="en-US" sz="3200" dirty="0"/>
              <a:t> low-code para </a:t>
            </a:r>
            <a:r>
              <a:rPr lang="en-US" sz="3200" dirty="0" err="1"/>
              <a:t>crear</a:t>
            </a:r>
            <a:r>
              <a:rPr lang="en-US" sz="3200" dirty="0"/>
              <a:t> </a:t>
            </a:r>
            <a:r>
              <a:rPr lang="en-US" sz="3200" dirty="0" err="1"/>
              <a:t>aplicaciones</a:t>
            </a:r>
            <a:r>
              <a:rPr lang="en-US" sz="3200" dirty="0"/>
              <a:t> de </a:t>
            </a:r>
            <a:r>
              <a:rPr lang="en-US" sz="3200" dirty="0" err="1"/>
              <a:t>Negocio</a:t>
            </a:r>
            <a:endParaRPr lang="en-US" sz="3200" dirty="0"/>
          </a:p>
        </p:txBody>
      </p:sp>
      <p:grpSp>
        <p:nvGrpSpPr>
          <p:cNvPr id="50" name="Group 49">
            <a:extLst>
              <a:ext uri="{FF2B5EF4-FFF2-40B4-BE49-F238E27FC236}">
                <a16:creationId xmlns:a16="http://schemas.microsoft.com/office/drawing/2014/main" id="{AB133A29-3375-4D8D-8EDE-6C4A45516A37}"/>
              </a:ext>
            </a:extLst>
          </p:cNvPr>
          <p:cNvGrpSpPr/>
          <p:nvPr/>
        </p:nvGrpSpPr>
        <p:grpSpPr>
          <a:xfrm>
            <a:off x="6282812" y="1305067"/>
            <a:ext cx="5235271" cy="4716478"/>
            <a:chOff x="6282812" y="1187621"/>
            <a:chExt cx="5235271" cy="4716478"/>
          </a:xfrm>
        </p:grpSpPr>
        <p:pic>
          <p:nvPicPr>
            <p:cNvPr id="26" name="Picture 25" descr="A picture containing electronics, display, monitor, screenshot&#10;&#10;Description generated with high confidence">
              <a:extLst>
                <a:ext uri="{FF2B5EF4-FFF2-40B4-BE49-F238E27FC236}">
                  <a16:creationId xmlns:a16="http://schemas.microsoft.com/office/drawing/2014/main" id="{0F06CA0C-3D34-47F0-8F00-9DF6D2FE565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82812" y="1187621"/>
              <a:ext cx="5235271" cy="4716478"/>
            </a:xfrm>
            <a:prstGeom prst="rect">
              <a:avLst/>
            </a:prstGeom>
          </p:spPr>
        </p:pic>
        <p:pic>
          <p:nvPicPr>
            <p:cNvPr id="9" name="Picture 8">
              <a:extLst>
                <a:ext uri="{FF2B5EF4-FFF2-40B4-BE49-F238E27FC236}">
                  <a16:creationId xmlns:a16="http://schemas.microsoft.com/office/drawing/2014/main" id="{9F45DB25-CC48-42C8-BCFC-9AC958DF6687}"/>
                </a:ext>
              </a:extLst>
            </p:cNvPr>
            <p:cNvPicPr>
              <a:picLocks noChangeAspect="1"/>
            </p:cNvPicPr>
            <p:nvPr/>
          </p:nvPicPr>
          <p:blipFill>
            <a:blip r:embed="rId4"/>
            <a:stretch>
              <a:fillRect/>
            </a:stretch>
          </p:blipFill>
          <p:spPr>
            <a:xfrm>
              <a:off x="6518244" y="1569595"/>
              <a:ext cx="4773277" cy="3109913"/>
            </a:xfrm>
            <a:prstGeom prst="rect">
              <a:avLst/>
            </a:prstGeom>
          </p:spPr>
        </p:pic>
      </p:grpSp>
      <p:grpSp>
        <p:nvGrpSpPr>
          <p:cNvPr id="49" name="Group 48">
            <a:extLst>
              <a:ext uri="{FF2B5EF4-FFF2-40B4-BE49-F238E27FC236}">
                <a16:creationId xmlns:a16="http://schemas.microsoft.com/office/drawing/2014/main" id="{A910BA2B-CB56-4C46-BA43-285D997A68C8}"/>
              </a:ext>
            </a:extLst>
          </p:cNvPr>
          <p:cNvGrpSpPr/>
          <p:nvPr/>
        </p:nvGrpSpPr>
        <p:grpSpPr>
          <a:xfrm>
            <a:off x="10583956" y="3922897"/>
            <a:ext cx="1378745" cy="2545016"/>
            <a:chOff x="10391008" y="3503446"/>
            <a:chExt cx="1621951" cy="3133651"/>
          </a:xfrm>
        </p:grpSpPr>
        <p:grpSp>
          <p:nvGrpSpPr>
            <p:cNvPr id="44" name="Group 43">
              <a:extLst>
                <a:ext uri="{FF2B5EF4-FFF2-40B4-BE49-F238E27FC236}">
                  <a16:creationId xmlns:a16="http://schemas.microsoft.com/office/drawing/2014/main" id="{6D24BB37-9F68-454A-8D73-86CA5177CEE4}"/>
                </a:ext>
              </a:extLst>
            </p:cNvPr>
            <p:cNvGrpSpPr/>
            <p:nvPr/>
          </p:nvGrpSpPr>
          <p:grpSpPr>
            <a:xfrm>
              <a:off x="10391008" y="3503446"/>
              <a:ext cx="1621951" cy="3133651"/>
              <a:chOff x="5370509" y="3653852"/>
              <a:chExt cx="1621951" cy="3133651"/>
            </a:xfrm>
          </p:grpSpPr>
          <p:grpSp>
            <p:nvGrpSpPr>
              <p:cNvPr id="45" name="Group 44">
                <a:extLst>
                  <a:ext uri="{FF2B5EF4-FFF2-40B4-BE49-F238E27FC236}">
                    <a16:creationId xmlns:a16="http://schemas.microsoft.com/office/drawing/2014/main" id="{197970F6-58C4-482D-A523-AC4BAC63A669}"/>
                  </a:ext>
                </a:extLst>
              </p:cNvPr>
              <p:cNvGrpSpPr/>
              <p:nvPr/>
            </p:nvGrpSpPr>
            <p:grpSpPr>
              <a:xfrm>
                <a:off x="5370509" y="3653852"/>
                <a:ext cx="1621951" cy="3133651"/>
                <a:chOff x="1413562" y="1294774"/>
                <a:chExt cx="2712341" cy="5298653"/>
              </a:xfrm>
            </p:grpSpPr>
            <p:pic>
              <p:nvPicPr>
                <p:cNvPr id="47" name="Picture 46" descr="A close up of a piece of paper&#10;&#10;Description generated with high confidence">
                  <a:extLst>
                    <a:ext uri="{FF2B5EF4-FFF2-40B4-BE49-F238E27FC236}">
                      <a16:creationId xmlns:a16="http://schemas.microsoft.com/office/drawing/2014/main" id="{04D6DD34-5352-43DE-9E62-EC37A446A988}"/>
                    </a:ext>
                  </a:extLst>
                </p:cNvPr>
                <p:cNvPicPr>
                  <a:picLocks noChangeAspect="1"/>
                </p:cNvPicPr>
                <p:nvPr/>
              </p:nvPicPr>
              <p:blipFill>
                <a:blip r:embed="rId5"/>
                <a:stretch>
                  <a:fillRect/>
                </a:stretch>
              </p:blipFill>
              <p:spPr>
                <a:xfrm>
                  <a:off x="1704062" y="2087524"/>
                  <a:ext cx="2118732" cy="3766921"/>
                </a:xfrm>
                <a:prstGeom prst="rect">
                  <a:avLst/>
                </a:prstGeom>
              </p:spPr>
            </p:pic>
            <p:pic>
              <p:nvPicPr>
                <p:cNvPr id="48" name="Picture 47">
                  <a:extLst>
                    <a:ext uri="{FF2B5EF4-FFF2-40B4-BE49-F238E27FC236}">
                      <a16:creationId xmlns:a16="http://schemas.microsoft.com/office/drawing/2014/main" id="{4DC3132B-0330-4CDC-90F1-11BBAD5B195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413562" y="1294774"/>
                  <a:ext cx="2712341" cy="5298653"/>
                </a:xfrm>
                <a:prstGeom prst="rect">
                  <a:avLst/>
                </a:prstGeom>
              </p:spPr>
            </p:pic>
          </p:grpSp>
          <p:pic>
            <p:nvPicPr>
              <p:cNvPr id="46" name="Picture 45">
                <a:extLst>
                  <a:ext uri="{FF2B5EF4-FFF2-40B4-BE49-F238E27FC236}">
                    <a16:creationId xmlns:a16="http://schemas.microsoft.com/office/drawing/2014/main" id="{8C748510-0BA9-4537-832A-BB1665215303}"/>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567282" y="4133501"/>
                <a:ext cx="1215149" cy="2163470"/>
              </a:xfrm>
              <a:prstGeom prst="rect">
                <a:avLst/>
              </a:prstGeom>
            </p:spPr>
          </p:pic>
        </p:grpSp>
        <p:pic>
          <p:nvPicPr>
            <p:cNvPr id="12" name="Picture 11">
              <a:extLst>
                <a:ext uri="{FF2B5EF4-FFF2-40B4-BE49-F238E27FC236}">
                  <a16:creationId xmlns:a16="http://schemas.microsoft.com/office/drawing/2014/main" id="{7269B5F3-10E4-4680-BEB1-BE5570CB9103}"/>
                </a:ext>
              </a:extLst>
            </p:cNvPr>
            <p:cNvPicPr>
              <a:picLocks noChangeAspect="1"/>
            </p:cNvPicPr>
            <p:nvPr/>
          </p:nvPicPr>
          <p:blipFill>
            <a:blip r:embed="rId8"/>
            <a:stretch>
              <a:fillRect/>
            </a:stretch>
          </p:blipFill>
          <p:spPr>
            <a:xfrm>
              <a:off x="10606460" y="3982831"/>
              <a:ext cx="1189386" cy="1711354"/>
            </a:xfrm>
            <a:prstGeom prst="rect">
              <a:avLst/>
            </a:prstGeom>
          </p:spPr>
        </p:pic>
      </p:grpSp>
      <p:sp>
        <p:nvSpPr>
          <p:cNvPr id="38" name="TextBox 37">
            <a:extLst>
              <a:ext uri="{FF2B5EF4-FFF2-40B4-BE49-F238E27FC236}">
                <a16:creationId xmlns:a16="http://schemas.microsoft.com/office/drawing/2014/main" id="{A0725C09-0308-4292-9444-3B2425D54B8A}"/>
              </a:ext>
            </a:extLst>
          </p:cNvPr>
          <p:cNvSpPr txBox="1"/>
          <p:nvPr/>
        </p:nvSpPr>
        <p:spPr>
          <a:xfrm>
            <a:off x="1103075" y="5629161"/>
            <a:ext cx="3873257" cy="7940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err="1">
                <a:ln>
                  <a:noFill/>
                </a:ln>
                <a:gradFill>
                  <a:gsLst>
                    <a:gs pos="2917">
                      <a:srgbClr val="1A1A1A"/>
                    </a:gs>
                    <a:gs pos="30000">
                      <a:srgbClr val="1A1A1A"/>
                    </a:gs>
                  </a:gsLst>
                  <a:lin ang="5400000" scaled="0"/>
                </a:gradFill>
                <a:effectLst/>
                <a:uLnTx/>
                <a:uFillTx/>
                <a:latin typeface="Segoe UI"/>
                <a:ea typeface="+mn-ea"/>
                <a:cs typeface="+mn-cs"/>
              </a:rPr>
              <a:t>Plataforma</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extensible (Custom </a:t>
            </a:r>
            <a:r>
              <a:rPr kumimoji="0" lang="en-US" sz="1800" b="0" i="0" u="none" strike="noStrike" kern="1200" cap="none" spc="0" normalizeH="0" baseline="0" noProof="0" dirty="0" err="1">
                <a:ln>
                  <a:noFill/>
                </a:ln>
                <a:gradFill>
                  <a:gsLst>
                    <a:gs pos="2917">
                      <a:srgbClr val="1A1A1A"/>
                    </a:gs>
                    <a:gs pos="30000">
                      <a:srgbClr val="1A1A1A"/>
                    </a:gs>
                  </a:gsLst>
                  <a:lin ang="5400000" scaled="0"/>
                </a:gradFill>
                <a:effectLst/>
                <a:uLnTx/>
                <a:uFillTx/>
                <a:latin typeface="Segoe UI"/>
                <a:ea typeface="+mn-ea"/>
                <a:cs typeface="+mn-cs"/>
              </a:rPr>
              <a:t>conectors</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Azure, PCF..)</a:t>
            </a:r>
          </a:p>
        </p:txBody>
      </p:sp>
      <p:sp>
        <p:nvSpPr>
          <p:cNvPr id="39" name="Freeform 96" title="Icon of a gear with a wrench">
            <a:extLst>
              <a:ext uri="{FF2B5EF4-FFF2-40B4-BE49-F238E27FC236}">
                <a16:creationId xmlns:a16="http://schemas.microsoft.com/office/drawing/2014/main" id="{02FB638C-6F97-4CB3-B9BC-31B1E44D00D3}"/>
              </a:ext>
            </a:extLst>
          </p:cNvPr>
          <p:cNvSpPr>
            <a:spLocks noChangeAspect="1" noEditPoints="1"/>
          </p:cNvSpPr>
          <p:nvPr/>
        </p:nvSpPr>
        <p:spPr bwMode="auto">
          <a:xfrm>
            <a:off x="549983" y="5668261"/>
            <a:ext cx="418020" cy="384896"/>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22225" cap="sq">
            <a:solidFill>
              <a:srgbClr val="5C005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36" name="TextBox 35">
            <a:extLst>
              <a:ext uri="{FF2B5EF4-FFF2-40B4-BE49-F238E27FC236}">
                <a16:creationId xmlns:a16="http://schemas.microsoft.com/office/drawing/2014/main" id="{2C6FE1C2-E9DB-41DA-B084-78599E4C693A}"/>
              </a:ext>
            </a:extLst>
          </p:cNvPr>
          <p:cNvSpPr txBox="1"/>
          <p:nvPr/>
        </p:nvSpPr>
        <p:spPr>
          <a:xfrm>
            <a:off x="1103075" y="2362123"/>
            <a:ext cx="5208825" cy="7940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lang="en-US" dirty="0">
                <a:gradFill>
                  <a:gsLst>
                    <a:gs pos="2917">
                      <a:srgbClr val="1A1A1A"/>
                    </a:gs>
                    <a:gs pos="30000">
                      <a:srgbClr val="1A1A1A"/>
                    </a:gs>
                  </a:gsLst>
                  <a:lin ang="5400000" scaled="0"/>
                </a:gradFill>
                <a:latin typeface="Segoe UI"/>
              </a:rPr>
              <a:t>M</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as de 230+ </a:t>
            </a:r>
            <a:r>
              <a:rPr kumimoji="0" lang="en-US" sz="1800" b="0" i="0" u="none" strike="noStrike" kern="1200" cap="none" spc="0" normalizeH="0" baseline="0" noProof="0" dirty="0" err="1">
                <a:ln>
                  <a:noFill/>
                </a:ln>
                <a:gradFill>
                  <a:gsLst>
                    <a:gs pos="2917">
                      <a:srgbClr val="1A1A1A"/>
                    </a:gs>
                    <a:gs pos="30000">
                      <a:srgbClr val="1A1A1A"/>
                    </a:gs>
                  </a:gsLst>
                  <a:lin ang="5400000" scaled="0"/>
                </a:gradFill>
                <a:effectLst/>
                <a:uLnTx/>
                <a:uFillTx/>
                <a:latin typeface="Segoe UI"/>
                <a:ea typeface="+mn-ea"/>
                <a:cs typeface="+mn-cs"/>
              </a:rPr>
              <a:t>conectores</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y </a:t>
            </a:r>
            <a:r>
              <a:rPr kumimoji="0" lang="en-US" sz="1800" b="0" i="0" u="none" strike="noStrike" kern="1200" cap="none" spc="0" normalizeH="0" baseline="0" noProof="0" dirty="0" err="1">
                <a:ln>
                  <a:noFill/>
                </a:ln>
                <a:gradFill>
                  <a:gsLst>
                    <a:gs pos="2917">
                      <a:srgbClr val="1A1A1A"/>
                    </a:gs>
                    <a:gs pos="30000">
                      <a:srgbClr val="1A1A1A"/>
                    </a:gs>
                  </a:gsLst>
                  <a:lin ang="5400000" scaled="0"/>
                </a:gradFill>
                <a:effectLst/>
                <a:uLnTx/>
                <a:uFillTx/>
                <a:latin typeface="Segoe UI"/>
                <a:ea typeface="+mn-ea"/>
                <a:cs typeface="+mn-cs"/>
              </a:rPr>
              <a:t>desarrollar</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a:t>
            </a:r>
            <a:r>
              <a:rPr kumimoji="0" lang="en-US" sz="1800" b="0" i="0" u="none" strike="noStrike" kern="1200" cap="none" spc="0" normalizeH="0" baseline="0" noProof="0" dirty="0" err="1">
                <a:ln>
                  <a:noFill/>
                </a:ln>
                <a:gradFill>
                  <a:gsLst>
                    <a:gs pos="2917">
                      <a:srgbClr val="1A1A1A"/>
                    </a:gs>
                    <a:gs pos="30000">
                      <a:srgbClr val="1A1A1A"/>
                    </a:gs>
                  </a:gsLst>
                  <a:lin ang="5400000" scaled="0"/>
                </a:gradFill>
                <a:effectLst/>
                <a:uLnTx/>
                <a:uFillTx/>
                <a:latin typeface="Segoe UI"/>
                <a:ea typeface="+mn-ea"/>
                <a:cs typeface="+mn-cs"/>
              </a:rPr>
              <a:t>conectores</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personalizados</a:t>
            </a:r>
          </a:p>
        </p:txBody>
      </p:sp>
      <p:sp>
        <p:nvSpPr>
          <p:cNvPr id="40" name="Org_ECA6" title="Icon of three boxes in a bracket chart">
            <a:extLst>
              <a:ext uri="{FF2B5EF4-FFF2-40B4-BE49-F238E27FC236}">
                <a16:creationId xmlns:a16="http://schemas.microsoft.com/office/drawing/2014/main" id="{8C227389-1CFE-40BE-80D6-8DE7DD50AB85}"/>
              </a:ext>
            </a:extLst>
          </p:cNvPr>
          <p:cNvSpPr>
            <a:spLocks noChangeAspect="1" noEditPoints="1"/>
          </p:cNvSpPr>
          <p:nvPr/>
        </p:nvSpPr>
        <p:spPr bwMode="auto">
          <a:xfrm>
            <a:off x="538276" y="2522177"/>
            <a:ext cx="401291" cy="401487"/>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22225" cap="sq">
            <a:solidFill>
              <a:srgbClr val="5C005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35" name="TextBox 34">
            <a:extLst>
              <a:ext uri="{FF2B5EF4-FFF2-40B4-BE49-F238E27FC236}">
                <a16:creationId xmlns:a16="http://schemas.microsoft.com/office/drawing/2014/main" id="{A23A77C2-6FEB-49F7-BD10-5A730FA9E86C}"/>
              </a:ext>
            </a:extLst>
          </p:cNvPr>
          <p:cNvSpPr txBox="1"/>
          <p:nvPr/>
        </p:nvSpPr>
        <p:spPr>
          <a:xfrm>
            <a:off x="1080032" y="1486340"/>
            <a:ext cx="4976218" cy="7940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err="1">
                <a:ln>
                  <a:noFill/>
                </a:ln>
                <a:gradFill>
                  <a:gsLst>
                    <a:gs pos="2917">
                      <a:srgbClr val="1A1A1A"/>
                    </a:gs>
                    <a:gs pos="30000">
                      <a:srgbClr val="1A1A1A"/>
                    </a:gs>
                  </a:gsLst>
                  <a:lin ang="5400000" scaled="0"/>
                </a:gradFill>
                <a:effectLst/>
                <a:uLnTx/>
                <a:uFillTx/>
                <a:latin typeface="Segoe UI"/>
                <a:ea typeface="+mn-ea"/>
                <a:cs typeface="+mn-cs"/>
              </a:rPr>
              <a:t>Crear</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a:t>
            </a:r>
            <a:r>
              <a:rPr kumimoji="0" lang="en-US" sz="1800" b="0" i="0" u="none" strike="noStrike" kern="1200" cap="none" spc="0" normalizeH="0" baseline="0" noProof="0" dirty="0" err="1">
                <a:ln>
                  <a:noFill/>
                </a:ln>
                <a:gradFill>
                  <a:gsLst>
                    <a:gs pos="2917">
                      <a:srgbClr val="1A1A1A"/>
                    </a:gs>
                    <a:gs pos="30000">
                      <a:srgbClr val="1A1A1A"/>
                    </a:gs>
                  </a:gsLst>
                  <a:lin ang="5400000" scaled="0"/>
                </a:gradFill>
                <a:effectLst/>
                <a:uLnTx/>
                <a:uFillTx/>
                <a:latin typeface="Segoe UI"/>
                <a:ea typeface="+mn-ea"/>
                <a:cs typeface="+mn-cs"/>
              </a:rPr>
              <a:t>aplicaciones</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de </a:t>
            </a:r>
            <a:r>
              <a:rPr kumimoji="0" lang="en-US" sz="1800" b="0" i="0" u="none" strike="noStrike" kern="1200" cap="none" spc="0" normalizeH="0" baseline="0" noProof="0" dirty="0" err="1">
                <a:ln>
                  <a:noFill/>
                </a:ln>
                <a:gradFill>
                  <a:gsLst>
                    <a:gs pos="2917">
                      <a:srgbClr val="1A1A1A"/>
                    </a:gs>
                    <a:gs pos="30000">
                      <a:srgbClr val="1A1A1A"/>
                    </a:gs>
                  </a:gsLst>
                  <a:lin ang="5400000" scaled="0"/>
                </a:gradFill>
                <a:effectLst/>
                <a:uLnTx/>
                <a:uFillTx/>
                <a:latin typeface="Segoe UI"/>
                <a:ea typeface="+mn-ea"/>
                <a:cs typeface="+mn-cs"/>
              </a:rPr>
              <a:t>negocio</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a:t>
            </a:r>
            <a:r>
              <a:rPr kumimoji="0" lang="en-US" sz="1800" b="0" i="0" u="none" strike="noStrike" kern="1200" cap="none" spc="0" normalizeH="0" baseline="0" noProof="0" dirty="0" err="1">
                <a:ln>
                  <a:noFill/>
                </a:ln>
                <a:gradFill>
                  <a:gsLst>
                    <a:gs pos="2917">
                      <a:srgbClr val="1A1A1A"/>
                    </a:gs>
                    <a:gs pos="30000">
                      <a:srgbClr val="1A1A1A"/>
                    </a:gs>
                  </a:gsLst>
                  <a:lin ang="5400000" scaled="0"/>
                </a:gradFill>
                <a:effectLst/>
                <a:uLnTx/>
                <a:uFillTx/>
                <a:latin typeface="Segoe UI"/>
                <a:ea typeface="+mn-ea"/>
                <a:cs typeface="+mn-cs"/>
              </a:rPr>
              <a:t>mediante</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una </a:t>
            </a:r>
            <a:r>
              <a:rPr kumimoji="0" lang="en-US" sz="1800" b="0" i="0" u="none" strike="noStrike" kern="1200" cap="none" spc="0" normalizeH="0" baseline="0" noProof="0" dirty="0" err="1">
                <a:ln>
                  <a:noFill/>
                </a:ln>
                <a:gradFill>
                  <a:gsLst>
                    <a:gs pos="2917">
                      <a:srgbClr val="1A1A1A"/>
                    </a:gs>
                    <a:gs pos="30000">
                      <a:srgbClr val="1A1A1A"/>
                    </a:gs>
                  </a:gsLst>
                  <a:lin ang="5400000" scaled="0"/>
                </a:gradFill>
                <a:effectLst/>
                <a:uLnTx/>
                <a:uFillTx/>
                <a:latin typeface="Segoe UI"/>
                <a:ea typeface="+mn-ea"/>
                <a:cs typeface="+mn-cs"/>
              </a:rPr>
              <a:t>plataforma</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low-code / no-code</a:t>
            </a:r>
          </a:p>
        </p:txBody>
      </p:sp>
      <p:sp>
        <p:nvSpPr>
          <p:cNvPr id="41" name="Touchscreen" title="Icon of a closed hand with one finger touching a screen">
            <a:extLst>
              <a:ext uri="{FF2B5EF4-FFF2-40B4-BE49-F238E27FC236}">
                <a16:creationId xmlns:a16="http://schemas.microsoft.com/office/drawing/2014/main" id="{2951D2A1-403B-4ADF-B735-55C6E4B86069}"/>
              </a:ext>
            </a:extLst>
          </p:cNvPr>
          <p:cNvSpPr>
            <a:spLocks noChangeAspect="1" noEditPoints="1"/>
          </p:cNvSpPr>
          <p:nvPr/>
        </p:nvSpPr>
        <p:spPr bwMode="auto">
          <a:xfrm>
            <a:off x="546611" y="1652756"/>
            <a:ext cx="399982" cy="391224"/>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22225" cap="sq">
            <a:solidFill>
              <a:srgbClr val="5C005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37" name="TextBox 36">
            <a:extLst>
              <a:ext uri="{FF2B5EF4-FFF2-40B4-BE49-F238E27FC236}">
                <a16:creationId xmlns:a16="http://schemas.microsoft.com/office/drawing/2014/main" id="{BFF9680E-661D-4156-8BE3-BC45F0630CA3}"/>
              </a:ext>
            </a:extLst>
          </p:cNvPr>
          <p:cNvSpPr txBox="1"/>
          <p:nvPr/>
        </p:nvSpPr>
        <p:spPr>
          <a:xfrm>
            <a:off x="1088531" y="4811286"/>
            <a:ext cx="5208825" cy="7940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lang="en-US" dirty="0" err="1">
                <a:gradFill>
                  <a:gsLst>
                    <a:gs pos="2917">
                      <a:srgbClr val="1A1A1A"/>
                    </a:gs>
                    <a:gs pos="30000">
                      <a:srgbClr val="1A1A1A"/>
                    </a:gs>
                  </a:gsLst>
                  <a:lin ang="5400000" scaled="0"/>
                </a:gradFill>
                <a:latin typeface="Segoe UI"/>
              </a:rPr>
              <a:t>Governanza</a:t>
            </a:r>
            <a:r>
              <a:rPr lang="en-US" dirty="0">
                <a:gradFill>
                  <a:gsLst>
                    <a:gs pos="2917">
                      <a:srgbClr val="1A1A1A"/>
                    </a:gs>
                    <a:gs pos="30000">
                      <a:srgbClr val="1A1A1A"/>
                    </a:gs>
                  </a:gsLst>
                  <a:lin ang="5400000" scaled="0"/>
                </a:gradFill>
                <a:latin typeface="Segoe UI"/>
              </a:rPr>
              <a:t> y </a:t>
            </a:r>
            <a:r>
              <a:rPr lang="en-US" dirty="0" err="1">
                <a:gradFill>
                  <a:gsLst>
                    <a:gs pos="2917">
                      <a:srgbClr val="1A1A1A"/>
                    </a:gs>
                    <a:gs pos="30000">
                      <a:srgbClr val="1A1A1A"/>
                    </a:gs>
                  </a:gsLst>
                  <a:lin ang="5400000" scaled="0"/>
                </a:gradFill>
                <a:latin typeface="Segoe UI"/>
              </a:rPr>
              <a:t>seguridad</a:t>
            </a:r>
            <a:r>
              <a:rPr lang="en-US" dirty="0">
                <a:gradFill>
                  <a:gsLst>
                    <a:gs pos="2917">
                      <a:srgbClr val="1A1A1A"/>
                    </a:gs>
                    <a:gs pos="30000">
                      <a:srgbClr val="1A1A1A"/>
                    </a:gs>
                  </a:gsLst>
                  <a:lin ang="5400000" scaled="0"/>
                </a:gradFill>
                <a:latin typeface="Segoe UI"/>
              </a:rPr>
              <a:t> (</a:t>
            </a:r>
            <a:r>
              <a:rPr lang="en-US" dirty="0" err="1">
                <a:gradFill>
                  <a:gsLst>
                    <a:gs pos="2917">
                      <a:srgbClr val="1A1A1A"/>
                    </a:gs>
                    <a:gs pos="30000">
                      <a:srgbClr val="1A1A1A"/>
                    </a:gs>
                  </a:gsLst>
                  <a:lin ang="5400000" scaled="0"/>
                </a:gradFill>
                <a:latin typeface="Segoe UI"/>
              </a:rPr>
              <a:t>Acceso</a:t>
            </a:r>
            <a:r>
              <a:rPr lang="en-US" dirty="0">
                <a:gradFill>
                  <a:gsLst>
                    <a:gs pos="2917">
                      <a:srgbClr val="1A1A1A"/>
                    </a:gs>
                    <a:gs pos="30000">
                      <a:srgbClr val="1A1A1A"/>
                    </a:gs>
                  </a:gsLst>
                  <a:lin ang="5400000" scaled="0"/>
                </a:gradFill>
                <a:latin typeface="Segoe UI"/>
              </a:rPr>
              <a:t>, DLP, </a:t>
            </a:r>
            <a:r>
              <a:rPr lang="en-US" dirty="0" err="1">
                <a:gradFill>
                  <a:gsLst>
                    <a:gs pos="2917">
                      <a:srgbClr val="1A1A1A"/>
                    </a:gs>
                    <a:gs pos="30000">
                      <a:srgbClr val="1A1A1A"/>
                    </a:gs>
                  </a:gsLst>
                  <a:lin ang="5400000" scaled="0"/>
                </a:gradFill>
                <a:latin typeface="Segoe UI"/>
              </a:rPr>
              <a:t>monitorizacion</a:t>
            </a:r>
            <a:r>
              <a:rPr lang="en-US" dirty="0">
                <a:gradFill>
                  <a:gsLst>
                    <a:gs pos="2917">
                      <a:srgbClr val="1A1A1A"/>
                    </a:gs>
                    <a:gs pos="30000">
                      <a:srgbClr val="1A1A1A"/>
                    </a:gs>
                  </a:gsLst>
                  <a:lin ang="5400000" scaled="0"/>
                </a:gradFill>
                <a:latin typeface="Segoe UI"/>
              </a:rPr>
              <a:t>)</a:t>
            </a:r>
            <a:endPar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endParaRPr>
          </a:p>
        </p:txBody>
      </p:sp>
      <p:pic>
        <p:nvPicPr>
          <p:cNvPr id="42" name="Graphic 41" descr="Lock">
            <a:extLst>
              <a:ext uri="{FF2B5EF4-FFF2-40B4-BE49-F238E27FC236}">
                <a16:creationId xmlns:a16="http://schemas.microsoft.com/office/drawing/2014/main" id="{E87F103A-49C4-4434-82E9-AEA9523156E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02221" y="4876761"/>
            <a:ext cx="526177" cy="526177"/>
          </a:xfrm>
          <a:prstGeom prst="rect">
            <a:avLst/>
          </a:prstGeom>
        </p:spPr>
      </p:pic>
      <p:sp>
        <p:nvSpPr>
          <p:cNvPr id="43" name="TextBox 42">
            <a:extLst>
              <a:ext uri="{FF2B5EF4-FFF2-40B4-BE49-F238E27FC236}">
                <a16:creationId xmlns:a16="http://schemas.microsoft.com/office/drawing/2014/main" id="{E02DF9BC-AD9D-4A5B-9346-B6CE1B4574B7}"/>
              </a:ext>
            </a:extLst>
          </p:cNvPr>
          <p:cNvSpPr txBox="1"/>
          <p:nvPr/>
        </p:nvSpPr>
        <p:spPr>
          <a:xfrm>
            <a:off x="1094806" y="3952921"/>
            <a:ext cx="4897466" cy="7940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err="1">
                <a:ln>
                  <a:noFill/>
                </a:ln>
                <a:gradFill>
                  <a:gsLst>
                    <a:gs pos="2917">
                      <a:srgbClr val="1A1A1A"/>
                    </a:gs>
                    <a:gs pos="30000">
                      <a:srgbClr val="1A1A1A"/>
                    </a:gs>
                  </a:gsLst>
                  <a:lin ang="5400000" scaled="0"/>
                </a:gradFill>
                <a:effectLst/>
                <a:uLnTx/>
                <a:uFillTx/>
                <a:latin typeface="Segoe UI"/>
                <a:ea typeface="+mn-ea"/>
                <a:cs typeface="+mn-cs"/>
              </a:rPr>
              <a:t>Integrarse</a:t>
            </a:r>
            <a:r>
              <a:rPr kumimoji="0" lang="en-US" sz="18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con Office 365, Azure, Dynamics 365, and Power BI</a:t>
            </a:r>
          </a:p>
        </p:txBody>
      </p:sp>
      <p:grpSp>
        <p:nvGrpSpPr>
          <p:cNvPr id="51" name="Group 4">
            <a:extLst>
              <a:ext uri="{FF2B5EF4-FFF2-40B4-BE49-F238E27FC236}">
                <a16:creationId xmlns:a16="http://schemas.microsoft.com/office/drawing/2014/main" id="{5B025570-8A77-49E5-89CD-D562F26DB1B3}"/>
              </a:ext>
            </a:extLst>
          </p:cNvPr>
          <p:cNvGrpSpPr>
            <a:grpSpLocks noChangeAspect="1"/>
          </p:cNvGrpSpPr>
          <p:nvPr/>
        </p:nvGrpSpPr>
        <p:grpSpPr bwMode="auto">
          <a:xfrm>
            <a:off x="565140" y="4145432"/>
            <a:ext cx="379570" cy="414987"/>
            <a:chOff x="2632" y="955"/>
            <a:chExt cx="2410" cy="2412"/>
          </a:xfrm>
        </p:grpSpPr>
        <p:sp>
          <p:nvSpPr>
            <p:cNvPr id="52" name="Freeform 5">
              <a:extLst>
                <a:ext uri="{FF2B5EF4-FFF2-40B4-BE49-F238E27FC236}">
                  <a16:creationId xmlns:a16="http://schemas.microsoft.com/office/drawing/2014/main" id="{07BFD94B-3ADB-4F39-9F30-F6F880728968}"/>
                </a:ext>
              </a:extLst>
            </p:cNvPr>
            <p:cNvSpPr>
              <a:spLocks/>
            </p:cNvSpPr>
            <p:nvPr/>
          </p:nvSpPr>
          <p:spPr bwMode="auto">
            <a:xfrm>
              <a:off x="2632" y="955"/>
              <a:ext cx="2410" cy="2412"/>
            </a:xfrm>
            <a:custGeom>
              <a:avLst/>
              <a:gdLst>
                <a:gd name="T0" fmla="*/ 109 w 1017"/>
                <a:gd name="T1" fmla="*/ 108 h 1018"/>
                <a:gd name="T2" fmla="*/ 265 w 1017"/>
                <a:gd name="T3" fmla="*/ 110 h 1018"/>
                <a:gd name="T4" fmla="*/ 280 w 1017"/>
                <a:gd name="T5" fmla="*/ 94 h 1018"/>
                <a:gd name="T6" fmla="*/ 307 w 1017"/>
                <a:gd name="T7" fmla="*/ 0 h 1018"/>
                <a:gd name="T8" fmla="*/ 338 w 1017"/>
                <a:gd name="T9" fmla="*/ 94 h 1018"/>
                <a:gd name="T10" fmla="*/ 360 w 1017"/>
                <a:gd name="T11" fmla="*/ 110 h 1018"/>
                <a:gd name="T12" fmla="*/ 663 w 1017"/>
                <a:gd name="T13" fmla="*/ 108 h 1018"/>
                <a:gd name="T14" fmla="*/ 678 w 1017"/>
                <a:gd name="T15" fmla="*/ 125 h 1018"/>
                <a:gd name="T16" fmla="*/ 707 w 1017"/>
                <a:gd name="T17" fmla="*/ 217 h 1018"/>
                <a:gd name="T18" fmla="*/ 737 w 1017"/>
                <a:gd name="T19" fmla="*/ 125 h 1018"/>
                <a:gd name="T20" fmla="*/ 759 w 1017"/>
                <a:gd name="T21" fmla="*/ 109 h 1018"/>
                <a:gd name="T22" fmla="*/ 907 w 1017"/>
                <a:gd name="T23" fmla="*/ 109 h 1018"/>
                <a:gd name="T24" fmla="*/ 907 w 1017"/>
                <a:gd name="T25" fmla="*/ 258 h 1018"/>
                <a:gd name="T26" fmla="*/ 921 w 1017"/>
                <a:gd name="T27" fmla="*/ 278 h 1018"/>
                <a:gd name="T28" fmla="*/ 1017 w 1017"/>
                <a:gd name="T29" fmla="*/ 311 h 1018"/>
                <a:gd name="T30" fmla="*/ 922 w 1017"/>
                <a:gd name="T31" fmla="*/ 335 h 1018"/>
                <a:gd name="T32" fmla="*/ 905 w 1017"/>
                <a:gd name="T33" fmla="*/ 360 h 1018"/>
                <a:gd name="T34" fmla="*/ 906 w 1017"/>
                <a:gd name="T35" fmla="*/ 654 h 1018"/>
                <a:gd name="T36" fmla="*/ 890 w 1017"/>
                <a:gd name="T37" fmla="*/ 677 h 1018"/>
                <a:gd name="T38" fmla="*/ 796 w 1017"/>
                <a:gd name="T39" fmla="*/ 706 h 1018"/>
                <a:gd name="T40" fmla="*/ 890 w 1017"/>
                <a:gd name="T41" fmla="*/ 735 h 1018"/>
                <a:gd name="T42" fmla="*/ 905 w 1017"/>
                <a:gd name="T43" fmla="*/ 760 h 1018"/>
                <a:gd name="T44" fmla="*/ 909 w 1017"/>
                <a:gd name="T45" fmla="*/ 907 h 1018"/>
                <a:gd name="T46" fmla="*/ 759 w 1017"/>
                <a:gd name="T47" fmla="*/ 907 h 1018"/>
                <a:gd name="T48" fmla="*/ 736 w 1017"/>
                <a:gd name="T49" fmla="*/ 919 h 1018"/>
                <a:gd name="T50" fmla="*/ 710 w 1017"/>
                <a:gd name="T51" fmla="*/ 1018 h 1018"/>
                <a:gd name="T52" fmla="*/ 680 w 1017"/>
                <a:gd name="T53" fmla="*/ 916 h 1018"/>
                <a:gd name="T54" fmla="*/ 658 w 1017"/>
                <a:gd name="T55" fmla="*/ 908 h 1018"/>
                <a:gd name="T56" fmla="*/ 362 w 1017"/>
                <a:gd name="T57" fmla="*/ 908 h 1018"/>
                <a:gd name="T58" fmla="*/ 338 w 1017"/>
                <a:gd name="T59" fmla="*/ 890 h 1018"/>
                <a:gd name="T60" fmla="*/ 311 w 1017"/>
                <a:gd name="T61" fmla="*/ 797 h 1018"/>
                <a:gd name="T62" fmla="*/ 278 w 1017"/>
                <a:gd name="T63" fmla="*/ 884 h 1018"/>
                <a:gd name="T64" fmla="*/ 257 w 1017"/>
                <a:gd name="T65" fmla="*/ 906 h 1018"/>
                <a:gd name="T66" fmla="*/ 109 w 1017"/>
                <a:gd name="T67" fmla="*/ 906 h 1018"/>
                <a:gd name="T68" fmla="*/ 109 w 1017"/>
                <a:gd name="T69" fmla="*/ 755 h 1018"/>
                <a:gd name="T70" fmla="*/ 98 w 1017"/>
                <a:gd name="T71" fmla="*/ 735 h 1018"/>
                <a:gd name="T72" fmla="*/ 0 w 1017"/>
                <a:gd name="T73" fmla="*/ 706 h 1018"/>
                <a:gd name="T74" fmla="*/ 92 w 1017"/>
                <a:gd name="T75" fmla="*/ 681 h 1018"/>
                <a:gd name="T76" fmla="*/ 111 w 1017"/>
                <a:gd name="T77" fmla="*/ 656 h 1018"/>
                <a:gd name="T78" fmla="*/ 110 w 1017"/>
                <a:gd name="T79" fmla="*/ 366 h 1018"/>
                <a:gd name="T80" fmla="*/ 126 w 1017"/>
                <a:gd name="T81" fmla="*/ 339 h 1018"/>
                <a:gd name="T82" fmla="*/ 220 w 1017"/>
                <a:gd name="T83" fmla="*/ 308 h 1018"/>
                <a:gd name="T84" fmla="*/ 124 w 1017"/>
                <a:gd name="T85" fmla="*/ 275 h 1018"/>
                <a:gd name="T86" fmla="*/ 108 w 1017"/>
                <a:gd name="T87" fmla="*/ 249 h 1018"/>
                <a:gd name="T88" fmla="*/ 109 w 1017"/>
                <a:gd name="T89" fmla="*/ 108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7" h="1018">
                  <a:moveTo>
                    <a:pt x="109" y="108"/>
                  </a:moveTo>
                  <a:cubicBezTo>
                    <a:pt x="265" y="110"/>
                    <a:pt x="265" y="110"/>
                    <a:pt x="265" y="110"/>
                  </a:cubicBezTo>
                  <a:cubicBezTo>
                    <a:pt x="265" y="110"/>
                    <a:pt x="280" y="111"/>
                    <a:pt x="280" y="94"/>
                  </a:cubicBezTo>
                  <a:cubicBezTo>
                    <a:pt x="280" y="77"/>
                    <a:pt x="235" y="0"/>
                    <a:pt x="307" y="0"/>
                  </a:cubicBezTo>
                  <a:cubicBezTo>
                    <a:pt x="379" y="0"/>
                    <a:pt x="338" y="81"/>
                    <a:pt x="338" y="94"/>
                  </a:cubicBezTo>
                  <a:cubicBezTo>
                    <a:pt x="338" y="107"/>
                    <a:pt x="360" y="110"/>
                    <a:pt x="360" y="110"/>
                  </a:cubicBezTo>
                  <a:cubicBezTo>
                    <a:pt x="663" y="108"/>
                    <a:pt x="663" y="108"/>
                    <a:pt x="663" y="108"/>
                  </a:cubicBezTo>
                  <a:cubicBezTo>
                    <a:pt x="663" y="108"/>
                    <a:pt x="678" y="110"/>
                    <a:pt x="678" y="125"/>
                  </a:cubicBezTo>
                  <a:cubicBezTo>
                    <a:pt x="678" y="140"/>
                    <a:pt x="634" y="217"/>
                    <a:pt x="707" y="217"/>
                  </a:cubicBezTo>
                  <a:cubicBezTo>
                    <a:pt x="780" y="217"/>
                    <a:pt x="737" y="139"/>
                    <a:pt x="737" y="125"/>
                  </a:cubicBezTo>
                  <a:cubicBezTo>
                    <a:pt x="737" y="111"/>
                    <a:pt x="759" y="109"/>
                    <a:pt x="759" y="109"/>
                  </a:cubicBezTo>
                  <a:cubicBezTo>
                    <a:pt x="907" y="109"/>
                    <a:pt x="907" y="109"/>
                    <a:pt x="907" y="109"/>
                  </a:cubicBezTo>
                  <a:cubicBezTo>
                    <a:pt x="907" y="258"/>
                    <a:pt x="907" y="258"/>
                    <a:pt x="907" y="258"/>
                  </a:cubicBezTo>
                  <a:cubicBezTo>
                    <a:pt x="907" y="258"/>
                    <a:pt x="906" y="278"/>
                    <a:pt x="921" y="278"/>
                  </a:cubicBezTo>
                  <a:cubicBezTo>
                    <a:pt x="936" y="278"/>
                    <a:pt x="1017" y="231"/>
                    <a:pt x="1017" y="311"/>
                  </a:cubicBezTo>
                  <a:cubicBezTo>
                    <a:pt x="1017" y="391"/>
                    <a:pt x="938" y="335"/>
                    <a:pt x="922" y="335"/>
                  </a:cubicBezTo>
                  <a:cubicBezTo>
                    <a:pt x="906" y="335"/>
                    <a:pt x="905" y="360"/>
                    <a:pt x="905" y="360"/>
                  </a:cubicBezTo>
                  <a:cubicBezTo>
                    <a:pt x="906" y="654"/>
                    <a:pt x="906" y="654"/>
                    <a:pt x="906" y="654"/>
                  </a:cubicBezTo>
                  <a:cubicBezTo>
                    <a:pt x="906" y="654"/>
                    <a:pt x="905" y="677"/>
                    <a:pt x="890" y="677"/>
                  </a:cubicBezTo>
                  <a:cubicBezTo>
                    <a:pt x="875" y="677"/>
                    <a:pt x="796" y="640"/>
                    <a:pt x="796" y="706"/>
                  </a:cubicBezTo>
                  <a:cubicBezTo>
                    <a:pt x="796" y="772"/>
                    <a:pt x="875" y="735"/>
                    <a:pt x="890" y="735"/>
                  </a:cubicBezTo>
                  <a:cubicBezTo>
                    <a:pt x="905" y="735"/>
                    <a:pt x="905" y="760"/>
                    <a:pt x="905" y="760"/>
                  </a:cubicBezTo>
                  <a:cubicBezTo>
                    <a:pt x="909" y="907"/>
                    <a:pt x="909" y="907"/>
                    <a:pt x="909" y="907"/>
                  </a:cubicBezTo>
                  <a:cubicBezTo>
                    <a:pt x="759" y="907"/>
                    <a:pt x="759" y="907"/>
                    <a:pt x="759" y="907"/>
                  </a:cubicBezTo>
                  <a:cubicBezTo>
                    <a:pt x="759" y="907"/>
                    <a:pt x="736" y="904"/>
                    <a:pt x="736" y="919"/>
                  </a:cubicBezTo>
                  <a:cubicBezTo>
                    <a:pt x="736" y="934"/>
                    <a:pt x="788" y="1018"/>
                    <a:pt x="710" y="1018"/>
                  </a:cubicBezTo>
                  <a:cubicBezTo>
                    <a:pt x="632" y="1018"/>
                    <a:pt x="680" y="930"/>
                    <a:pt x="680" y="916"/>
                  </a:cubicBezTo>
                  <a:cubicBezTo>
                    <a:pt x="680" y="902"/>
                    <a:pt x="658" y="908"/>
                    <a:pt x="658" y="908"/>
                  </a:cubicBezTo>
                  <a:cubicBezTo>
                    <a:pt x="362" y="908"/>
                    <a:pt x="362" y="908"/>
                    <a:pt x="362" y="908"/>
                  </a:cubicBezTo>
                  <a:cubicBezTo>
                    <a:pt x="362" y="908"/>
                    <a:pt x="338" y="904"/>
                    <a:pt x="338" y="890"/>
                  </a:cubicBezTo>
                  <a:cubicBezTo>
                    <a:pt x="338" y="876"/>
                    <a:pt x="383" y="797"/>
                    <a:pt x="311" y="797"/>
                  </a:cubicBezTo>
                  <a:cubicBezTo>
                    <a:pt x="239" y="797"/>
                    <a:pt x="278" y="869"/>
                    <a:pt x="278" y="884"/>
                  </a:cubicBezTo>
                  <a:cubicBezTo>
                    <a:pt x="278" y="899"/>
                    <a:pt x="257" y="906"/>
                    <a:pt x="257" y="906"/>
                  </a:cubicBezTo>
                  <a:cubicBezTo>
                    <a:pt x="109" y="906"/>
                    <a:pt x="109" y="906"/>
                    <a:pt x="109" y="906"/>
                  </a:cubicBezTo>
                  <a:cubicBezTo>
                    <a:pt x="109" y="755"/>
                    <a:pt x="109" y="755"/>
                    <a:pt x="109" y="755"/>
                  </a:cubicBezTo>
                  <a:cubicBezTo>
                    <a:pt x="109" y="755"/>
                    <a:pt x="116" y="735"/>
                    <a:pt x="98" y="735"/>
                  </a:cubicBezTo>
                  <a:cubicBezTo>
                    <a:pt x="80" y="735"/>
                    <a:pt x="0" y="776"/>
                    <a:pt x="0" y="706"/>
                  </a:cubicBezTo>
                  <a:cubicBezTo>
                    <a:pt x="0" y="636"/>
                    <a:pt x="74" y="681"/>
                    <a:pt x="92" y="681"/>
                  </a:cubicBezTo>
                  <a:cubicBezTo>
                    <a:pt x="110" y="681"/>
                    <a:pt x="111" y="656"/>
                    <a:pt x="111" y="656"/>
                  </a:cubicBezTo>
                  <a:cubicBezTo>
                    <a:pt x="110" y="366"/>
                    <a:pt x="110" y="366"/>
                    <a:pt x="110" y="366"/>
                  </a:cubicBezTo>
                  <a:cubicBezTo>
                    <a:pt x="110" y="366"/>
                    <a:pt x="111" y="339"/>
                    <a:pt x="126" y="339"/>
                  </a:cubicBezTo>
                  <a:cubicBezTo>
                    <a:pt x="141" y="339"/>
                    <a:pt x="220" y="376"/>
                    <a:pt x="220" y="308"/>
                  </a:cubicBezTo>
                  <a:cubicBezTo>
                    <a:pt x="220" y="240"/>
                    <a:pt x="143" y="275"/>
                    <a:pt x="124" y="275"/>
                  </a:cubicBezTo>
                  <a:cubicBezTo>
                    <a:pt x="105" y="275"/>
                    <a:pt x="108" y="249"/>
                    <a:pt x="108" y="249"/>
                  </a:cubicBezTo>
                  <a:lnTo>
                    <a:pt x="109" y="108"/>
                  </a:lnTo>
                  <a:close/>
                </a:path>
              </a:pathLst>
            </a:custGeom>
            <a:noFill/>
            <a:ln w="15875" cap="flat">
              <a:solidFill>
                <a:srgbClr val="5C005C"/>
              </a:solid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353535"/>
                </a:solidFill>
                <a:effectLst/>
                <a:uLnTx/>
                <a:uFillTx/>
                <a:latin typeface="Segoe UI"/>
                <a:ea typeface="+mn-ea"/>
                <a:cs typeface="+mn-cs"/>
              </a:endParaRPr>
            </a:p>
          </p:txBody>
        </p:sp>
        <p:sp>
          <p:nvSpPr>
            <p:cNvPr id="53" name="Freeform 6">
              <a:extLst>
                <a:ext uri="{FF2B5EF4-FFF2-40B4-BE49-F238E27FC236}">
                  <a16:creationId xmlns:a16="http://schemas.microsoft.com/office/drawing/2014/main" id="{027BAC97-6E48-4929-9A42-E58E3F79D493}"/>
                </a:ext>
              </a:extLst>
            </p:cNvPr>
            <p:cNvSpPr>
              <a:spLocks/>
            </p:cNvSpPr>
            <p:nvPr/>
          </p:nvSpPr>
          <p:spPr bwMode="auto">
            <a:xfrm>
              <a:off x="2632" y="955"/>
              <a:ext cx="2410" cy="2412"/>
            </a:xfrm>
            <a:custGeom>
              <a:avLst/>
              <a:gdLst>
                <a:gd name="T0" fmla="*/ 109 w 1017"/>
                <a:gd name="T1" fmla="*/ 108 h 1018"/>
                <a:gd name="T2" fmla="*/ 265 w 1017"/>
                <a:gd name="T3" fmla="*/ 110 h 1018"/>
                <a:gd name="T4" fmla="*/ 280 w 1017"/>
                <a:gd name="T5" fmla="*/ 94 h 1018"/>
                <a:gd name="T6" fmla="*/ 307 w 1017"/>
                <a:gd name="T7" fmla="*/ 0 h 1018"/>
                <a:gd name="T8" fmla="*/ 338 w 1017"/>
                <a:gd name="T9" fmla="*/ 94 h 1018"/>
                <a:gd name="T10" fmla="*/ 360 w 1017"/>
                <a:gd name="T11" fmla="*/ 110 h 1018"/>
                <a:gd name="T12" fmla="*/ 663 w 1017"/>
                <a:gd name="T13" fmla="*/ 108 h 1018"/>
                <a:gd name="T14" fmla="*/ 678 w 1017"/>
                <a:gd name="T15" fmla="*/ 125 h 1018"/>
                <a:gd name="T16" fmla="*/ 707 w 1017"/>
                <a:gd name="T17" fmla="*/ 217 h 1018"/>
                <a:gd name="T18" fmla="*/ 737 w 1017"/>
                <a:gd name="T19" fmla="*/ 125 h 1018"/>
                <a:gd name="T20" fmla="*/ 759 w 1017"/>
                <a:gd name="T21" fmla="*/ 109 h 1018"/>
                <a:gd name="T22" fmla="*/ 907 w 1017"/>
                <a:gd name="T23" fmla="*/ 109 h 1018"/>
                <a:gd name="T24" fmla="*/ 907 w 1017"/>
                <a:gd name="T25" fmla="*/ 258 h 1018"/>
                <a:gd name="T26" fmla="*/ 921 w 1017"/>
                <a:gd name="T27" fmla="*/ 278 h 1018"/>
                <a:gd name="T28" fmla="*/ 1017 w 1017"/>
                <a:gd name="T29" fmla="*/ 311 h 1018"/>
                <a:gd name="T30" fmla="*/ 922 w 1017"/>
                <a:gd name="T31" fmla="*/ 335 h 1018"/>
                <a:gd name="T32" fmla="*/ 905 w 1017"/>
                <a:gd name="T33" fmla="*/ 360 h 1018"/>
                <a:gd name="T34" fmla="*/ 906 w 1017"/>
                <a:gd name="T35" fmla="*/ 654 h 1018"/>
                <a:gd name="T36" fmla="*/ 890 w 1017"/>
                <a:gd name="T37" fmla="*/ 677 h 1018"/>
                <a:gd name="T38" fmla="*/ 796 w 1017"/>
                <a:gd name="T39" fmla="*/ 706 h 1018"/>
                <a:gd name="T40" fmla="*/ 890 w 1017"/>
                <a:gd name="T41" fmla="*/ 735 h 1018"/>
                <a:gd name="T42" fmla="*/ 905 w 1017"/>
                <a:gd name="T43" fmla="*/ 760 h 1018"/>
                <a:gd name="T44" fmla="*/ 909 w 1017"/>
                <a:gd name="T45" fmla="*/ 907 h 1018"/>
                <a:gd name="T46" fmla="*/ 759 w 1017"/>
                <a:gd name="T47" fmla="*/ 907 h 1018"/>
                <a:gd name="T48" fmla="*/ 736 w 1017"/>
                <a:gd name="T49" fmla="*/ 919 h 1018"/>
                <a:gd name="T50" fmla="*/ 710 w 1017"/>
                <a:gd name="T51" fmla="*/ 1018 h 1018"/>
                <a:gd name="T52" fmla="*/ 680 w 1017"/>
                <a:gd name="T53" fmla="*/ 916 h 1018"/>
                <a:gd name="T54" fmla="*/ 658 w 1017"/>
                <a:gd name="T55" fmla="*/ 908 h 1018"/>
                <a:gd name="T56" fmla="*/ 362 w 1017"/>
                <a:gd name="T57" fmla="*/ 908 h 1018"/>
                <a:gd name="T58" fmla="*/ 338 w 1017"/>
                <a:gd name="T59" fmla="*/ 890 h 1018"/>
                <a:gd name="T60" fmla="*/ 311 w 1017"/>
                <a:gd name="T61" fmla="*/ 797 h 1018"/>
                <a:gd name="T62" fmla="*/ 278 w 1017"/>
                <a:gd name="T63" fmla="*/ 884 h 1018"/>
                <a:gd name="T64" fmla="*/ 257 w 1017"/>
                <a:gd name="T65" fmla="*/ 906 h 1018"/>
                <a:gd name="T66" fmla="*/ 109 w 1017"/>
                <a:gd name="T67" fmla="*/ 906 h 1018"/>
                <a:gd name="T68" fmla="*/ 109 w 1017"/>
                <a:gd name="T69" fmla="*/ 755 h 1018"/>
                <a:gd name="T70" fmla="*/ 98 w 1017"/>
                <a:gd name="T71" fmla="*/ 735 h 1018"/>
                <a:gd name="T72" fmla="*/ 0 w 1017"/>
                <a:gd name="T73" fmla="*/ 706 h 1018"/>
                <a:gd name="T74" fmla="*/ 92 w 1017"/>
                <a:gd name="T75" fmla="*/ 681 h 1018"/>
                <a:gd name="T76" fmla="*/ 111 w 1017"/>
                <a:gd name="T77" fmla="*/ 656 h 1018"/>
                <a:gd name="T78" fmla="*/ 110 w 1017"/>
                <a:gd name="T79" fmla="*/ 366 h 1018"/>
                <a:gd name="T80" fmla="*/ 126 w 1017"/>
                <a:gd name="T81" fmla="*/ 339 h 1018"/>
                <a:gd name="T82" fmla="*/ 220 w 1017"/>
                <a:gd name="T83" fmla="*/ 308 h 1018"/>
                <a:gd name="T84" fmla="*/ 124 w 1017"/>
                <a:gd name="T85" fmla="*/ 275 h 1018"/>
                <a:gd name="T86" fmla="*/ 108 w 1017"/>
                <a:gd name="T87" fmla="*/ 249 h 1018"/>
                <a:gd name="T88" fmla="*/ 109 w 1017"/>
                <a:gd name="T89" fmla="*/ 108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7" h="1018">
                  <a:moveTo>
                    <a:pt x="109" y="108"/>
                  </a:moveTo>
                  <a:cubicBezTo>
                    <a:pt x="265" y="110"/>
                    <a:pt x="265" y="110"/>
                    <a:pt x="265" y="110"/>
                  </a:cubicBezTo>
                  <a:cubicBezTo>
                    <a:pt x="265" y="110"/>
                    <a:pt x="280" y="111"/>
                    <a:pt x="280" y="94"/>
                  </a:cubicBezTo>
                  <a:cubicBezTo>
                    <a:pt x="280" y="77"/>
                    <a:pt x="235" y="0"/>
                    <a:pt x="307" y="0"/>
                  </a:cubicBezTo>
                  <a:cubicBezTo>
                    <a:pt x="379" y="0"/>
                    <a:pt x="338" y="81"/>
                    <a:pt x="338" y="94"/>
                  </a:cubicBezTo>
                  <a:cubicBezTo>
                    <a:pt x="338" y="107"/>
                    <a:pt x="360" y="110"/>
                    <a:pt x="360" y="110"/>
                  </a:cubicBezTo>
                  <a:cubicBezTo>
                    <a:pt x="663" y="108"/>
                    <a:pt x="663" y="108"/>
                    <a:pt x="663" y="108"/>
                  </a:cubicBezTo>
                  <a:cubicBezTo>
                    <a:pt x="663" y="108"/>
                    <a:pt x="678" y="110"/>
                    <a:pt x="678" y="125"/>
                  </a:cubicBezTo>
                  <a:cubicBezTo>
                    <a:pt x="678" y="140"/>
                    <a:pt x="634" y="217"/>
                    <a:pt x="707" y="217"/>
                  </a:cubicBezTo>
                  <a:cubicBezTo>
                    <a:pt x="780" y="217"/>
                    <a:pt x="737" y="139"/>
                    <a:pt x="737" y="125"/>
                  </a:cubicBezTo>
                  <a:cubicBezTo>
                    <a:pt x="737" y="111"/>
                    <a:pt x="759" y="109"/>
                    <a:pt x="759" y="109"/>
                  </a:cubicBezTo>
                  <a:cubicBezTo>
                    <a:pt x="907" y="109"/>
                    <a:pt x="907" y="109"/>
                    <a:pt x="907" y="109"/>
                  </a:cubicBezTo>
                  <a:cubicBezTo>
                    <a:pt x="907" y="258"/>
                    <a:pt x="907" y="258"/>
                    <a:pt x="907" y="258"/>
                  </a:cubicBezTo>
                  <a:cubicBezTo>
                    <a:pt x="907" y="258"/>
                    <a:pt x="906" y="278"/>
                    <a:pt x="921" y="278"/>
                  </a:cubicBezTo>
                  <a:cubicBezTo>
                    <a:pt x="936" y="278"/>
                    <a:pt x="1017" y="231"/>
                    <a:pt x="1017" y="311"/>
                  </a:cubicBezTo>
                  <a:cubicBezTo>
                    <a:pt x="1017" y="391"/>
                    <a:pt x="938" y="335"/>
                    <a:pt x="922" y="335"/>
                  </a:cubicBezTo>
                  <a:cubicBezTo>
                    <a:pt x="906" y="335"/>
                    <a:pt x="905" y="360"/>
                    <a:pt x="905" y="360"/>
                  </a:cubicBezTo>
                  <a:cubicBezTo>
                    <a:pt x="906" y="654"/>
                    <a:pt x="906" y="654"/>
                    <a:pt x="906" y="654"/>
                  </a:cubicBezTo>
                  <a:cubicBezTo>
                    <a:pt x="906" y="654"/>
                    <a:pt x="905" y="677"/>
                    <a:pt x="890" y="677"/>
                  </a:cubicBezTo>
                  <a:cubicBezTo>
                    <a:pt x="875" y="677"/>
                    <a:pt x="796" y="640"/>
                    <a:pt x="796" y="706"/>
                  </a:cubicBezTo>
                  <a:cubicBezTo>
                    <a:pt x="796" y="772"/>
                    <a:pt x="875" y="735"/>
                    <a:pt x="890" y="735"/>
                  </a:cubicBezTo>
                  <a:cubicBezTo>
                    <a:pt x="905" y="735"/>
                    <a:pt x="905" y="760"/>
                    <a:pt x="905" y="760"/>
                  </a:cubicBezTo>
                  <a:cubicBezTo>
                    <a:pt x="909" y="907"/>
                    <a:pt x="909" y="907"/>
                    <a:pt x="909" y="907"/>
                  </a:cubicBezTo>
                  <a:cubicBezTo>
                    <a:pt x="759" y="907"/>
                    <a:pt x="759" y="907"/>
                    <a:pt x="759" y="907"/>
                  </a:cubicBezTo>
                  <a:cubicBezTo>
                    <a:pt x="759" y="907"/>
                    <a:pt x="736" y="904"/>
                    <a:pt x="736" y="919"/>
                  </a:cubicBezTo>
                  <a:cubicBezTo>
                    <a:pt x="736" y="934"/>
                    <a:pt x="788" y="1018"/>
                    <a:pt x="710" y="1018"/>
                  </a:cubicBezTo>
                  <a:cubicBezTo>
                    <a:pt x="632" y="1018"/>
                    <a:pt x="680" y="930"/>
                    <a:pt x="680" y="916"/>
                  </a:cubicBezTo>
                  <a:cubicBezTo>
                    <a:pt x="680" y="902"/>
                    <a:pt x="658" y="908"/>
                    <a:pt x="658" y="908"/>
                  </a:cubicBezTo>
                  <a:cubicBezTo>
                    <a:pt x="362" y="908"/>
                    <a:pt x="362" y="908"/>
                    <a:pt x="362" y="908"/>
                  </a:cubicBezTo>
                  <a:cubicBezTo>
                    <a:pt x="362" y="908"/>
                    <a:pt x="338" y="904"/>
                    <a:pt x="338" y="890"/>
                  </a:cubicBezTo>
                  <a:cubicBezTo>
                    <a:pt x="338" y="876"/>
                    <a:pt x="383" y="797"/>
                    <a:pt x="311" y="797"/>
                  </a:cubicBezTo>
                  <a:cubicBezTo>
                    <a:pt x="239" y="797"/>
                    <a:pt x="278" y="869"/>
                    <a:pt x="278" y="884"/>
                  </a:cubicBezTo>
                  <a:cubicBezTo>
                    <a:pt x="278" y="899"/>
                    <a:pt x="257" y="906"/>
                    <a:pt x="257" y="906"/>
                  </a:cubicBezTo>
                  <a:cubicBezTo>
                    <a:pt x="109" y="906"/>
                    <a:pt x="109" y="906"/>
                    <a:pt x="109" y="906"/>
                  </a:cubicBezTo>
                  <a:cubicBezTo>
                    <a:pt x="109" y="755"/>
                    <a:pt x="109" y="755"/>
                    <a:pt x="109" y="755"/>
                  </a:cubicBezTo>
                  <a:cubicBezTo>
                    <a:pt x="109" y="755"/>
                    <a:pt x="116" y="735"/>
                    <a:pt x="98" y="735"/>
                  </a:cubicBezTo>
                  <a:cubicBezTo>
                    <a:pt x="80" y="735"/>
                    <a:pt x="0" y="776"/>
                    <a:pt x="0" y="706"/>
                  </a:cubicBezTo>
                  <a:cubicBezTo>
                    <a:pt x="0" y="636"/>
                    <a:pt x="74" y="681"/>
                    <a:pt x="92" y="681"/>
                  </a:cubicBezTo>
                  <a:cubicBezTo>
                    <a:pt x="110" y="681"/>
                    <a:pt x="111" y="656"/>
                    <a:pt x="111" y="656"/>
                  </a:cubicBezTo>
                  <a:cubicBezTo>
                    <a:pt x="110" y="366"/>
                    <a:pt x="110" y="366"/>
                    <a:pt x="110" y="366"/>
                  </a:cubicBezTo>
                  <a:cubicBezTo>
                    <a:pt x="110" y="366"/>
                    <a:pt x="111" y="339"/>
                    <a:pt x="126" y="339"/>
                  </a:cubicBezTo>
                  <a:cubicBezTo>
                    <a:pt x="141" y="339"/>
                    <a:pt x="220" y="376"/>
                    <a:pt x="220" y="308"/>
                  </a:cubicBezTo>
                  <a:cubicBezTo>
                    <a:pt x="220" y="240"/>
                    <a:pt x="143" y="275"/>
                    <a:pt x="124" y="275"/>
                  </a:cubicBezTo>
                  <a:cubicBezTo>
                    <a:pt x="105" y="275"/>
                    <a:pt x="108" y="249"/>
                    <a:pt x="108" y="249"/>
                  </a:cubicBezTo>
                  <a:lnTo>
                    <a:pt x="109" y="108"/>
                  </a:lnTo>
                  <a:close/>
                </a:path>
              </a:pathLst>
            </a:custGeom>
            <a:noFill/>
            <a:ln w="15875" cap="flat">
              <a:solidFill>
                <a:srgbClr val="5C005C"/>
              </a:solid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353535"/>
                </a:solidFill>
                <a:effectLst/>
                <a:uLnTx/>
                <a:uFillTx/>
                <a:latin typeface="Segoe UI"/>
                <a:ea typeface="+mn-ea"/>
                <a:cs typeface="+mn-cs"/>
              </a:endParaRPr>
            </a:p>
          </p:txBody>
        </p:sp>
        <p:sp>
          <p:nvSpPr>
            <p:cNvPr id="54" name="Freeform 7">
              <a:extLst>
                <a:ext uri="{FF2B5EF4-FFF2-40B4-BE49-F238E27FC236}">
                  <a16:creationId xmlns:a16="http://schemas.microsoft.com/office/drawing/2014/main" id="{579F115F-9B33-418A-BB6C-7DD4DB9567AB}"/>
                </a:ext>
              </a:extLst>
            </p:cNvPr>
            <p:cNvSpPr>
              <a:spLocks/>
            </p:cNvSpPr>
            <p:nvPr/>
          </p:nvSpPr>
          <p:spPr bwMode="auto">
            <a:xfrm>
              <a:off x="3579" y="2147"/>
              <a:ext cx="1207" cy="1220"/>
            </a:xfrm>
            <a:custGeom>
              <a:avLst/>
              <a:gdLst>
                <a:gd name="T0" fmla="*/ 490 w 509"/>
                <a:gd name="T1" fmla="*/ 232 h 515"/>
                <a:gd name="T2" fmla="*/ 396 w 509"/>
                <a:gd name="T3" fmla="*/ 203 h 515"/>
                <a:gd name="T4" fmla="*/ 490 w 509"/>
                <a:gd name="T5" fmla="*/ 174 h 515"/>
                <a:gd name="T6" fmla="*/ 506 w 509"/>
                <a:gd name="T7" fmla="*/ 151 h 515"/>
                <a:gd name="T8" fmla="*/ 505 w 509"/>
                <a:gd name="T9" fmla="*/ 1 h 515"/>
                <a:gd name="T10" fmla="*/ 364 w 509"/>
                <a:gd name="T11" fmla="*/ 1 h 515"/>
                <a:gd name="T12" fmla="*/ 339 w 509"/>
                <a:gd name="T13" fmla="*/ 16 h 515"/>
                <a:gd name="T14" fmla="*/ 304 w 509"/>
                <a:gd name="T15" fmla="*/ 116 h 515"/>
                <a:gd name="T16" fmla="*/ 276 w 509"/>
                <a:gd name="T17" fmla="*/ 21 h 515"/>
                <a:gd name="T18" fmla="*/ 258 w 509"/>
                <a:gd name="T19" fmla="*/ 3 h 515"/>
                <a:gd name="T20" fmla="*/ 110 w 509"/>
                <a:gd name="T21" fmla="*/ 3 h 515"/>
                <a:gd name="T22" fmla="*/ 110 w 509"/>
                <a:gd name="T23" fmla="*/ 156 h 515"/>
                <a:gd name="T24" fmla="*/ 91 w 509"/>
                <a:gd name="T25" fmla="*/ 177 h 515"/>
                <a:gd name="T26" fmla="*/ 0 w 509"/>
                <a:gd name="T27" fmla="*/ 205 h 515"/>
                <a:gd name="T28" fmla="*/ 94 w 509"/>
                <a:gd name="T29" fmla="*/ 230 h 515"/>
                <a:gd name="T30" fmla="*/ 109 w 509"/>
                <a:gd name="T31" fmla="*/ 260 h 515"/>
                <a:gd name="T32" fmla="*/ 109 w 509"/>
                <a:gd name="T33" fmla="*/ 405 h 515"/>
                <a:gd name="T34" fmla="*/ 258 w 509"/>
                <a:gd name="T35" fmla="*/ 405 h 515"/>
                <a:gd name="T36" fmla="*/ 280 w 509"/>
                <a:gd name="T37" fmla="*/ 413 h 515"/>
                <a:gd name="T38" fmla="*/ 310 w 509"/>
                <a:gd name="T39" fmla="*/ 515 h 515"/>
                <a:gd name="T40" fmla="*/ 336 w 509"/>
                <a:gd name="T41" fmla="*/ 416 h 515"/>
                <a:gd name="T42" fmla="*/ 359 w 509"/>
                <a:gd name="T43" fmla="*/ 404 h 515"/>
                <a:gd name="T44" fmla="*/ 509 w 509"/>
                <a:gd name="T45" fmla="*/ 404 h 515"/>
                <a:gd name="T46" fmla="*/ 505 w 509"/>
                <a:gd name="T47" fmla="*/ 257 h 515"/>
                <a:gd name="T48" fmla="*/ 490 w 509"/>
                <a:gd name="T49" fmla="*/ 232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9" h="515">
                  <a:moveTo>
                    <a:pt x="490" y="232"/>
                  </a:moveTo>
                  <a:cubicBezTo>
                    <a:pt x="475" y="232"/>
                    <a:pt x="396" y="269"/>
                    <a:pt x="396" y="203"/>
                  </a:cubicBezTo>
                  <a:cubicBezTo>
                    <a:pt x="396" y="137"/>
                    <a:pt x="475" y="174"/>
                    <a:pt x="490" y="174"/>
                  </a:cubicBezTo>
                  <a:cubicBezTo>
                    <a:pt x="505" y="174"/>
                    <a:pt x="506" y="151"/>
                    <a:pt x="506" y="151"/>
                  </a:cubicBezTo>
                  <a:cubicBezTo>
                    <a:pt x="505" y="1"/>
                    <a:pt x="505" y="1"/>
                    <a:pt x="505" y="1"/>
                  </a:cubicBezTo>
                  <a:cubicBezTo>
                    <a:pt x="364" y="1"/>
                    <a:pt x="364" y="1"/>
                    <a:pt x="364" y="1"/>
                  </a:cubicBezTo>
                  <a:cubicBezTo>
                    <a:pt x="364" y="1"/>
                    <a:pt x="339" y="0"/>
                    <a:pt x="339" y="16"/>
                  </a:cubicBezTo>
                  <a:cubicBezTo>
                    <a:pt x="339" y="32"/>
                    <a:pt x="382" y="116"/>
                    <a:pt x="304" y="116"/>
                  </a:cubicBezTo>
                  <a:cubicBezTo>
                    <a:pt x="227" y="116"/>
                    <a:pt x="276" y="36"/>
                    <a:pt x="276" y="21"/>
                  </a:cubicBezTo>
                  <a:cubicBezTo>
                    <a:pt x="276" y="6"/>
                    <a:pt x="258" y="3"/>
                    <a:pt x="258" y="3"/>
                  </a:cubicBezTo>
                  <a:cubicBezTo>
                    <a:pt x="110" y="3"/>
                    <a:pt x="110" y="3"/>
                    <a:pt x="110" y="3"/>
                  </a:cubicBezTo>
                  <a:cubicBezTo>
                    <a:pt x="110" y="156"/>
                    <a:pt x="110" y="156"/>
                    <a:pt x="110" y="156"/>
                  </a:cubicBezTo>
                  <a:cubicBezTo>
                    <a:pt x="110" y="156"/>
                    <a:pt x="110" y="177"/>
                    <a:pt x="91" y="177"/>
                  </a:cubicBezTo>
                  <a:cubicBezTo>
                    <a:pt x="72" y="177"/>
                    <a:pt x="0" y="128"/>
                    <a:pt x="0" y="205"/>
                  </a:cubicBezTo>
                  <a:cubicBezTo>
                    <a:pt x="0" y="282"/>
                    <a:pt x="80" y="230"/>
                    <a:pt x="94" y="230"/>
                  </a:cubicBezTo>
                  <a:cubicBezTo>
                    <a:pt x="107" y="230"/>
                    <a:pt x="109" y="260"/>
                    <a:pt x="109" y="260"/>
                  </a:cubicBezTo>
                  <a:cubicBezTo>
                    <a:pt x="109" y="405"/>
                    <a:pt x="109" y="405"/>
                    <a:pt x="109" y="405"/>
                  </a:cubicBezTo>
                  <a:cubicBezTo>
                    <a:pt x="258" y="405"/>
                    <a:pt x="258" y="405"/>
                    <a:pt x="258" y="405"/>
                  </a:cubicBezTo>
                  <a:cubicBezTo>
                    <a:pt x="258" y="405"/>
                    <a:pt x="280" y="399"/>
                    <a:pt x="280" y="413"/>
                  </a:cubicBezTo>
                  <a:cubicBezTo>
                    <a:pt x="280" y="427"/>
                    <a:pt x="232" y="515"/>
                    <a:pt x="310" y="515"/>
                  </a:cubicBezTo>
                  <a:cubicBezTo>
                    <a:pt x="388" y="515"/>
                    <a:pt x="336" y="431"/>
                    <a:pt x="336" y="416"/>
                  </a:cubicBezTo>
                  <a:cubicBezTo>
                    <a:pt x="336" y="401"/>
                    <a:pt x="359" y="404"/>
                    <a:pt x="359" y="404"/>
                  </a:cubicBezTo>
                  <a:cubicBezTo>
                    <a:pt x="509" y="404"/>
                    <a:pt x="509" y="404"/>
                    <a:pt x="509" y="404"/>
                  </a:cubicBezTo>
                  <a:cubicBezTo>
                    <a:pt x="505" y="257"/>
                    <a:pt x="505" y="257"/>
                    <a:pt x="505" y="257"/>
                  </a:cubicBezTo>
                  <a:cubicBezTo>
                    <a:pt x="505" y="257"/>
                    <a:pt x="505" y="232"/>
                    <a:pt x="490" y="232"/>
                  </a:cubicBezTo>
                  <a:close/>
                </a:path>
              </a:pathLst>
            </a:custGeom>
            <a:noFill/>
            <a:ln w="15875" cap="flat">
              <a:solidFill>
                <a:srgbClr val="5C005C"/>
              </a:solid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353535"/>
                </a:solidFill>
                <a:effectLst/>
                <a:uLnTx/>
                <a:uFillTx/>
                <a:latin typeface="Segoe UI"/>
                <a:ea typeface="+mn-ea"/>
                <a:cs typeface="+mn-cs"/>
              </a:endParaRPr>
            </a:p>
          </p:txBody>
        </p:sp>
        <p:sp>
          <p:nvSpPr>
            <p:cNvPr id="55" name="Freeform 8">
              <a:extLst>
                <a:ext uri="{FF2B5EF4-FFF2-40B4-BE49-F238E27FC236}">
                  <a16:creationId xmlns:a16="http://schemas.microsoft.com/office/drawing/2014/main" id="{5ED01F8B-602E-4DEA-89AE-9C239B102F76}"/>
                </a:ext>
              </a:extLst>
            </p:cNvPr>
            <p:cNvSpPr>
              <a:spLocks/>
            </p:cNvSpPr>
            <p:nvPr/>
          </p:nvSpPr>
          <p:spPr bwMode="auto">
            <a:xfrm>
              <a:off x="2632" y="1896"/>
              <a:ext cx="1208" cy="1211"/>
            </a:xfrm>
            <a:custGeom>
              <a:avLst/>
              <a:gdLst>
                <a:gd name="T0" fmla="*/ 494 w 510"/>
                <a:gd name="T1" fmla="*/ 336 h 511"/>
                <a:gd name="T2" fmla="*/ 400 w 510"/>
                <a:gd name="T3" fmla="*/ 311 h 511"/>
                <a:gd name="T4" fmla="*/ 491 w 510"/>
                <a:gd name="T5" fmla="*/ 283 h 511"/>
                <a:gd name="T6" fmla="*/ 510 w 510"/>
                <a:gd name="T7" fmla="*/ 262 h 511"/>
                <a:gd name="T8" fmla="*/ 510 w 510"/>
                <a:gd name="T9" fmla="*/ 109 h 511"/>
                <a:gd name="T10" fmla="*/ 367 w 510"/>
                <a:gd name="T11" fmla="*/ 109 h 511"/>
                <a:gd name="T12" fmla="*/ 343 w 510"/>
                <a:gd name="T13" fmla="*/ 92 h 511"/>
                <a:gd name="T14" fmla="*/ 310 w 510"/>
                <a:gd name="T15" fmla="*/ 0 h 511"/>
                <a:gd name="T16" fmla="*/ 279 w 510"/>
                <a:gd name="T17" fmla="*/ 92 h 511"/>
                <a:gd name="T18" fmla="*/ 264 w 510"/>
                <a:gd name="T19" fmla="*/ 111 h 511"/>
                <a:gd name="T20" fmla="*/ 110 w 510"/>
                <a:gd name="T21" fmla="*/ 111 h 511"/>
                <a:gd name="T22" fmla="*/ 111 w 510"/>
                <a:gd name="T23" fmla="*/ 259 h 511"/>
                <a:gd name="T24" fmla="*/ 92 w 510"/>
                <a:gd name="T25" fmla="*/ 284 h 511"/>
                <a:gd name="T26" fmla="*/ 0 w 510"/>
                <a:gd name="T27" fmla="*/ 309 h 511"/>
                <a:gd name="T28" fmla="*/ 98 w 510"/>
                <a:gd name="T29" fmla="*/ 338 h 511"/>
                <a:gd name="T30" fmla="*/ 109 w 510"/>
                <a:gd name="T31" fmla="*/ 358 h 511"/>
                <a:gd name="T32" fmla="*/ 109 w 510"/>
                <a:gd name="T33" fmla="*/ 509 h 511"/>
                <a:gd name="T34" fmla="*/ 257 w 510"/>
                <a:gd name="T35" fmla="*/ 509 h 511"/>
                <a:gd name="T36" fmla="*/ 278 w 510"/>
                <a:gd name="T37" fmla="*/ 487 h 511"/>
                <a:gd name="T38" fmla="*/ 311 w 510"/>
                <a:gd name="T39" fmla="*/ 400 h 511"/>
                <a:gd name="T40" fmla="*/ 338 w 510"/>
                <a:gd name="T41" fmla="*/ 493 h 511"/>
                <a:gd name="T42" fmla="*/ 362 w 510"/>
                <a:gd name="T43" fmla="*/ 511 h 511"/>
                <a:gd name="T44" fmla="*/ 509 w 510"/>
                <a:gd name="T45" fmla="*/ 511 h 511"/>
                <a:gd name="T46" fmla="*/ 509 w 510"/>
                <a:gd name="T47" fmla="*/ 366 h 511"/>
                <a:gd name="T48" fmla="*/ 494 w 510"/>
                <a:gd name="T49" fmla="*/ 336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0" h="511">
                  <a:moveTo>
                    <a:pt x="494" y="336"/>
                  </a:moveTo>
                  <a:cubicBezTo>
                    <a:pt x="480" y="336"/>
                    <a:pt x="400" y="388"/>
                    <a:pt x="400" y="311"/>
                  </a:cubicBezTo>
                  <a:cubicBezTo>
                    <a:pt x="400" y="234"/>
                    <a:pt x="472" y="283"/>
                    <a:pt x="491" y="283"/>
                  </a:cubicBezTo>
                  <a:cubicBezTo>
                    <a:pt x="510" y="283"/>
                    <a:pt x="510" y="262"/>
                    <a:pt x="510" y="262"/>
                  </a:cubicBezTo>
                  <a:cubicBezTo>
                    <a:pt x="510" y="109"/>
                    <a:pt x="510" y="109"/>
                    <a:pt x="510" y="109"/>
                  </a:cubicBezTo>
                  <a:cubicBezTo>
                    <a:pt x="367" y="109"/>
                    <a:pt x="367" y="109"/>
                    <a:pt x="367" y="109"/>
                  </a:cubicBezTo>
                  <a:cubicBezTo>
                    <a:pt x="367" y="109"/>
                    <a:pt x="343" y="110"/>
                    <a:pt x="343" y="92"/>
                  </a:cubicBezTo>
                  <a:cubicBezTo>
                    <a:pt x="343" y="75"/>
                    <a:pt x="375" y="0"/>
                    <a:pt x="310" y="0"/>
                  </a:cubicBezTo>
                  <a:cubicBezTo>
                    <a:pt x="244" y="0"/>
                    <a:pt x="279" y="78"/>
                    <a:pt x="279" y="92"/>
                  </a:cubicBezTo>
                  <a:cubicBezTo>
                    <a:pt x="279" y="107"/>
                    <a:pt x="264" y="111"/>
                    <a:pt x="264" y="111"/>
                  </a:cubicBezTo>
                  <a:cubicBezTo>
                    <a:pt x="110" y="111"/>
                    <a:pt x="110" y="111"/>
                    <a:pt x="110" y="111"/>
                  </a:cubicBezTo>
                  <a:cubicBezTo>
                    <a:pt x="111" y="259"/>
                    <a:pt x="111" y="259"/>
                    <a:pt x="111" y="259"/>
                  </a:cubicBezTo>
                  <a:cubicBezTo>
                    <a:pt x="111" y="259"/>
                    <a:pt x="110" y="284"/>
                    <a:pt x="92" y="284"/>
                  </a:cubicBezTo>
                  <a:cubicBezTo>
                    <a:pt x="74" y="284"/>
                    <a:pt x="0" y="239"/>
                    <a:pt x="0" y="309"/>
                  </a:cubicBezTo>
                  <a:cubicBezTo>
                    <a:pt x="0" y="379"/>
                    <a:pt x="80" y="338"/>
                    <a:pt x="98" y="338"/>
                  </a:cubicBezTo>
                  <a:cubicBezTo>
                    <a:pt x="116" y="338"/>
                    <a:pt x="109" y="358"/>
                    <a:pt x="109" y="358"/>
                  </a:cubicBezTo>
                  <a:cubicBezTo>
                    <a:pt x="109" y="509"/>
                    <a:pt x="109" y="509"/>
                    <a:pt x="109" y="509"/>
                  </a:cubicBezTo>
                  <a:cubicBezTo>
                    <a:pt x="257" y="509"/>
                    <a:pt x="257" y="509"/>
                    <a:pt x="257" y="509"/>
                  </a:cubicBezTo>
                  <a:cubicBezTo>
                    <a:pt x="257" y="509"/>
                    <a:pt x="278" y="502"/>
                    <a:pt x="278" y="487"/>
                  </a:cubicBezTo>
                  <a:cubicBezTo>
                    <a:pt x="278" y="472"/>
                    <a:pt x="239" y="400"/>
                    <a:pt x="311" y="400"/>
                  </a:cubicBezTo>
                  <a:cubicBezTo>
                    <a:pt x="383" y="400"/>
                    <a:pt x="338" y="479"/>
                    <a:pt x="338" y="493"/>
                  </a:cubicBezTo>
                  <a:cubicBezTo>
                    <a:pt x="338" y="507"/>
                    <a:pt x="362" y="511"/>
                    <a:pt x="362" y="511"/>
                  </a:cubicBezTo>
                  <a:cubicBezTo>
                    <a:pt x="509" y="511"/>
                    <a:pt x="509" y="511"/>
                    <a:pt x="509" y="511"/>
                  </a:cubicBezTo>
                  <a:cubicBezTo>
                    <a:pt x="509" y="366"/>
                    <a:pt x="509" y="366"/>
                    <a:pt x="509" y="366"/>
                  </a:cubicBezTo>
                  <a:cubicBezTo>
                    <a:pt x="509" y="366"/>
                    <a:pt x="507" y="336"/>
                    <a:pt x="494" y="336"/>
                  </a:cubicBezTo>
                  <a:close/>
                </a:path>
              </a:pathLst>
            </a:custGeom>
            <a:noFill/>
            <a:ln w="15875" cap="flat">
              <a:solidFill>
                <a:srgbClr val="5C005C"/>
              </a:solid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353535"/>
                </a:solidFill>
                <a:effectLst/>
                <a:uLnTx/>
                <a:uFillTx/>
                <a:latin typeface="Segoe UI"/>
                <a:ea typeface="+mn-ea"/>
                <a:cs typeface="+mn-cs"/>
              </a:endParaRPr>
            </a:p>
          </p:txBody>
        </p:sp>
        <p:sp>
          <p:nvSpPr>
            <p:cNvPr id="56" name="Freeform 9">
              <a:extLst>
                <a:ext uri="{FF2B5EF4-FFF2-40B4-BE49-F238E27FC236}">
                  <a16:creationId xmlns:a16="http://schemas.microsoft.com/office/drawing/2014/main" id="{F42B969E-D583-4328-91BB-3ADD322A9123}"/>
                </a:ext>
              </a:extLst>
            </p:cNvPr>
            <p:cNvSpPr>
              <a:spLocks/>
            </p:cNvSpPr>
            <p:nvPr/>
          </p:nvSpPr>
          <p:spPr bwMode="auto">
            <a:xfrm>
              <a:off x="3833" y="1211"/>
              <a:ext cx="1209" cy="1211"/>
            </a:xfrm>
            <a:custGeom>
              <a:avLst/>
              <a:gdLst>
                <a:gd name="T0" fmla="*/ 415 w 510"/>
                <a:gd name="T1" fmla="*/ 227 h 511"/>
                <a:gd name="T2" fmla="*/ 510 w 510"/>
                <a:gd name="T3" fmla="*/ 203 h 511"/>
                <a:gd name="T4" fmla="*/ 414 w 510"/>
                <a:gd name="T5" fmla="*/ 170 h 511"/>
                <a:gd name="T6" fmla="*/ 400 w 510"/>
                <a:gd name="T7" fmla="*/ 150 h 511"/>
                <a:gd name="T8" fmla="*/ 400 w 510"/>
                <a:gd name="T9" fmla="*/ 1 h 511"/>
                <a:gd name="T10" fmla="*/ 252 w 510"/>
                <a:gd name="T11" fmla="*/ 1 h 511"/>
                <a:gd name="T12" fmla="*/ 230 w 510"/>
                <a:gd name="T13" fmla="*/ 17 h 511"/>
                <a:gd name="T14" fmla="*/ 200 w 510"/>
                <a:gd name="T15" fmla="*/ 109 h 511"/>
                <a:gd name="T16" fmla="*/ 171 w 510"/>
                <a:gd name="T17" fmla="*/ 17 h 511"/>
                <a:gd name="T18" fmla="*/ 156 w 510"/>
                <a:gd name="T19" fmla="*/ 0 h 511"/>
                <a:gd name="T20" fmla="*/ 3 w 510"/>
                <a:gd name="T21" fmla="*/ 1 h 511"/>
                <a:gd name="T22" fmla="*/ 3 w 510"/>
                <a:gd name="T23" fmla="*/ 153 h 511"/>
                <a:gd name="T24" fmla="*/ 19 w 510"/>
                <a:gd name="T25" fmla="*/ 171 h 511"/>
                <a:gd name="T26" fmla="*/ 111 w 510"/>
                <a:gd name="T27" fmla="*/ 199 h 511"/>
                <a:gd name="T28" fmla="*/ 19 w 510"/>
                <a:gd name="T29" fmla="*/ 229 h 511"/>
                <a:gd name="T30" fmla="*/ 3 w 510"/>
                <a:gd name="T31" fmla="*/ 255 h 511"/>
                <a:gd name="T32" fmla="*/ 3 w 510"/>
                <a:gd name="T33" fmla="*/ 398 h 511"/>
                <a:gd name="T34" fmla="*/ 151 w 510"/>
                <a:gd name="T35" fmla="*/ 398 h 511"/>
                <a:gd name="T36" fmla="*/ 169 w 510"/>
                <a:gd name="T37" fmla="*/ 416 h 511"/>
                <a:gd name="T38" fmla="*/ 197 w 510"/>
                <a:gd name="T39" fmla="*/ 511 h 511"/>
                <a:gd name="T40" fmla="*/ 232 w 510"/>
                <a:gd name="T41" fmla="*/ 411 h 511"/>
                <a:gd name="T42" fmla="*/ 257 w 510"/>
                <a:gd name="T43" fmla="*/ 396 h 511"/>
                <a:gd name="T44" fmla="*/ 398 w 510"/>
                <a:gd name="T45" fmla="*/ 396 h 511"/>
                <a:gd name="T46" fmla="*/ 398 w 510"/>
                <a:gd name="T47" fmla="*/ 252 h 511"/>
                <a:gd name="T48" fmla="*/ 415 w 510"/>
                <a:gd name="T49" fmla="*/ 227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0" h="511">
                  <a:moveTo>
                    <a:pt x="415" y="227"/>
                  </a:moveTo>
                  <a:cubicBezTo>
                    <a:pt x="431" y="227"/>
                    <a:pt x="510" y="283"/>
                    <a:pt x="510" y="203"/>
                  </a:cubicBezTo>
                  <a:cubicBezTo>
                    <a:pt x="510" y="123"/>
                    <a:pt x="429" y="170"/>
                    <a:pt x="414" y="170"/>
                  </a:cubicBezTo>
                  <a:cubicBezTo>
                    <a:pt x="399" y="170"/>
                    <a:pt x="400" y="150"/>
                    <a:pt x="400" y="150"/>
                  </a:cubicBezTo>
                  <a:cubicBezTo>
                    <a:pt x="400" y="1"/>
                    <a:pt x="400" y="1"/>
                    <a:pt x="400" y="1"/>
                  </a:cubicBezTo>
                  <a:cubicBezTo>
                    <a:pt x="252" y="1"/>
                    <a:pt x="252" y="1"/>
                    <a:pt x="252" y="1"/>
                  </a:cubicBezTo>
                  <a:cubicBezTo>
                    <a:pt x="252" y="1"/>
                    <a:pt x="230" y="3"/>
                    <a:pt x="230" y="17"/>
                  </a:cubicBezTo>
                  <a:cubicBezTo>
                    <a:pt x="230" y="31"/>
                    <a:pt x="273" y="109"/>
                    <a:pt x="200" y="109"/>
                  </a:cubicBezTo>
                  <a:cubicBezTo>
                    <a:pt x="127" y="109"/>
                    <a:pt x="171" y="32"/>
                    <a:pt x="171" y="17"/>
                  </a:cubicBezTo>
                  <a:cubicBezTo>
                    <a:pt x="171" y="2"/>
                    <a:pt x="156" y="0"/>
                    <a:pt x="156" y="0"/>
                  </a:cubicBezTo>
                  <a:cubicBezTo>
                    <a:pt x="3" y="1"/>
                    <a:pt x="3" y="1"/>
                    <a:pt x="3" y="1"/>
                  </a:cubicBezTo>
                  <a:cubicBezTo>
                    <a:pt x="3" y="153"/>
                    <a:pt x="3" y="153"/>
                    <a:pt x="3" y="153"/>
                  </a:cubicBezTo>
                  <a:cubicBezTo>
                    <a:pt x="3" y="153"/>
                    <a:pt x="5" y="171"/>
                    <a:pt x="19" y="171"/>
                  </a:cubicBezTo>
                  <a:cubicBezTo>
                    <a:pt x="32" y="171"/>
                    <a:pt x="111" y="132"/>
                    <a:pt x="111" y="199"/>
                  </a:cubicBezTo>
                  <a:cubicBezTo>
                    <a:pt x="111" y="265"/>
                    <a:pt x="37" y="229"/>
                    <a:pt x="19" y="229"/>
                  </a:cubicBezTo>
                  <a:cubicBezTo>
                    <a:pt x="0" y="229"/>
                    <a:pt x="3" y="255"/>
                    <a:pt x="3" y="255"/>
                  </a:cubicBezTo>
                  <a:cubicBezTo>
                    <a:pt x="3" y="398"/>
                    <a:pt x="3" y="398"/>
                    <a:pt x="3" y="398"/>
                  </a:cubicBezTo>
                  <a:cubicBezTo>
                    <a:pt x="151" y="398"/>
                    <a:pt x="151" y="398"/>
                    <a:pt x="151" y="398"/>
                  </a:cubicBezTo>
                  <a:cubicBezTo>
                    <a:pt x="151" y="398"/>
                    <a:pt x="169" y="401"/>
                    <a:pt x="169" y="416"/>
                  </a:cubicBezTo>
                  <a:cubicBezTo>
                    <a:pt x="169" y="431"/>
                    <a:pt x="120" y="511"/>
                    <a:pt x="197" y="511"/>
                  </a:cubicBezTo>
                  <a:cubicBezTo>
                    <a:pt x="275" y="511"/>
                    <a:pt x="232" y="427"/>
                    <a:pt x="232" y="411"/>
                  </a:cubicBezTo>
                  <a:cubicBezTo>
                    <a:pt x="232" y="395"/>
                    <a:pt x="257" y="396"/>
                    <a:pt x="257" y="396"/>
                  </a:cubicBezTo>
                  <a:cubicBezTo>
                    <a:pt x="398" y="396"/>
                    <a:pt x="398" y="396"/>
                    <a:pt x="398" y="396"/>
                  </a:cubicBezTo>
                  <a:cubicBezTo>
                    <a:pt x="398" y="252"/>
                    <a:pt x="398" y="252"/>
                    <a:pt x="398" y="252"/>
                  </a:cubicBezTo>
                  <a:cubicBezTo>
                    <a:pt x="398" y="252"/>
                    <a:pt x="399" y="227"/>
                    <a:pt x="415" y="227"/>
                  </a:cubicBezTo>
                  <a:close/>
                </a:path>
              </a:pathLst>
            </a:custGeom>
            <a:noFill/>
            <a:ln w="15875" cap="flat">
              <a:solidFill>
                <a:srgbClr val="5C005C"/>
              </a:solid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353535"/>
                </a:solidFill>
                <a:effectLst/>
                <a:uLnTx/>
                <a:uFillTx/>
                <a:latin typeface="Segoe UI"/>
                <a:ea typeface="+mn-ea"/>
                <a:cs typeface="+mn-cs"/>
              </a:endParaRPr>
            </a:p>
          </p:txBody>
        </p:sp>
        <p:sp>
          <p:nvSpPr>
            <p:cNvPr id="57" name="Freeform 10">
              <a:extLst>
                <a:ext uri="{FF2B5EF4-FFF2-40B4-BE49-F238E27FC236}">
                  <a16:creationId xmlns:a16="http://schemas.microsoft.com/office/drawing/2014/main" id="{F1FAF7CA-17A0-4B93-AAF5-603B240AC923}"/>
                </a:ext>
              </a:extLst>
            </p:cNvPr>
            <p:cNvSpPr>
              <a:spLocks/>
            </p:cNvSpPr>
            <p:nvPr/>
          </p:nvSpPr>
          <p:spPr bwMode="auto">
            <a:xfrm>
              <a:off x="2880" y="955"/>
              <a:ext cx="1216" cy="1204"/>
            </a:xfrm>
            <a:custGeom>
              <a:avLst/>
              <a:gdLst>
                <a:gd name="T0" fmla="*/ 421 w 513"/>
                <a:gd name="T1" fmla="*/ 337 h 508"/>
                <a:gd name="T2" fmla="*/ 513 w 513"/>
                <a:gd name="T3" fmla="*/ 307 h 508"/>
                <a:gd name="T4" fmla="*/ 421 w 513"/>
                <a:gd name="T5" fmla="*/ 279 h 508"/>
                <a:gd name="T6" fmla="*/ 405 w 513"/>
                <a:gd name="T7" fmla="*/ 261 h 508"/>
                <a:gd name="T8" fmla="*/ 405 w 513"/>
                <a:gd name="T9" fmla="*/ 109 h 508"/>
                <a:gd name="T10" fmla="*/ 255 w 513"/>
                <a:gd name="T11" fmla="*/ 110 h 508"/>
                <a:gd name="T12" fmla="*/ 233 w 513"/>
                <a:gd name="T13" fmla="*/ 94 h 508"/>
                <a:gd name="T14" fmla="*/ 202 w 513"/>
                <a:gd name="T15" fmla="*/ 0 h 508"/>
                <a:gd name="T16" fmla="*/ 175 w 513"/>
                <a:gd name="T17" fmla="*/ 94 h 508"/>
                <a:gd name="T18" fmla="*/ 160 w 513"/>
                <a:gd name="T19" fmla="*/ 110 h 508"/>
                <a:gd name="T20" fmla="*/ 4 w 513"/>
                <a:gd name="T21" fmla="*/ 108 h 508"/>
                <a:gd name="T22" fmla="*/ 3 w 513"/>
                <a:gd name="T23" fmla="*/ 249 h 508"/>
                <a:gd name="T24" fmla="*/ 19 w 513"/>
                <a:gd name="T25" fmla="*/ 275 h 508"/>
                <a:gd name="T26" fmla="*/ 115 w 513"/>
                <a:gd name="T27" fmla="*/ 308 h 508"/>
                <a:gd name="T28" fmla="*/ 21 w 513"/>
                <a:gd name="T29" fmla="*/ 339 h 508"/>
                <a:gd name="T30" fmla="*/ 5 w 513"/>
                <a:gd name="T31" fmla="*/ 366 h 508"/>
                <a:gd name="T32" fmla="*/ 5 w 513"/>
                <a:gd name="T33" fmla="*/ 508 h 508"/>
                <a:gd name="T34" fmla="*/ 159 w 513"/>
                <a:gd name="T35" fmla="*/ 508 h 508"/>
                <a:gd name="T36" fmla="*/ 174 w 513"/>
                <a:gd name="T37" fmla="*/ 489 h 508"/>
                <a:gd name="T38" fmla="*/ 205 w 513"/>
                <a:gd name="T39" fmla="*/ 397 h 508"/>
                <a:gd name="T40" fmla="*/ 238 w 513"/>
                <a:gd name="T41" fmla="*/ 489 h 508"/>
                <a:gd name="T42" fmla="*/ 262 w 513"/>
                <a:gd name="T43" fmla="*/ 506 h 508"/>
                <a:gd name="T44" fmla="*/ 405 w 513"/>
                <a:gd name="T45" fmla="*/ 506 h 508"/>
                <a:gd name="T46" fmla="*/ 405 w 513"/>
                <a:gd name="T47" fmla="*/ 363 h 508"/>
                <a:gd name="T48" fmla="*/ 421 w 513"/>
                <a:gd name="T49" fmla="*/ 337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3" h="508">
                  <a:moveTo>
                    <a:pt x="421" y="337"/>
                  </a:moveTo>
                  <a:cubicBezTo>
                    <a:pt x="439" y="337"/>
                    <a:pt x="513" y="373"/>
                    <a:pt x="513" y="307"/>
                  </a:cubicBezTo>
                  <a:cubicBezTo>
                    <a:pt x="513" y="240"/>
                    <a:pt x="434" y="279"/>
                    <a:pt x="421" y="279"/>
                  </a:cubicBezTo>
                  <a:cubicBezTo>
                    <a:pt x="407" y="279"/>
                    <a:pt x="405" y="261"/>
                    <a:pt x="405" y="261"/>
                  </a:cubicBezTo>
                  <a:cubicBezTo>
                    <a:pt x="405" y="109"/>
                    <a:pt x="405" y="109"/>
                    <a:pt x="405" y="109"/>
                  </a:cubicBezTo>
                  <a:cubicBezTo>
                    <a:pt x="255" y="110"/>
                    <a:pt x="255" y="110"/>
                    <a:pt x="255" y="110"/>
                  </a:cubicBezTo>
                  <a:cubicBezTo>
                    <a:pt x="255" y="110"/>
                    <a:pt x="233" y="107"/>
                    <a:pt x="233" y="94"/>
                  </a:cubicBezTo>
                  <a:cubicBezTo>
                    <a:pt x="233" y="81"/>
                    <a:pt x="274" y="0"/>
                    <a:pt x="202" y="0"/>
                  </a:cubicBezTo>
                  <a:cubicBezTo>
                    <a:pt x="130" y="0"/>
                    <a:pt x="175" y="77"/>
                    <a:pt x="175" y="94"/>
                  </a:cubicBezTo>
                  <a:cubicBezTo>
                    <a:pt x="175" y="111"/>
                    <a:pt x="160" y="110"/>
                    <a:pt x="160" y="110"/>
                  </a:cubicBezTo>
                  <a:cubicBezTo>
                    <a:pt x="4" y="108"/>
                    <a:pt x="4" y="108"/>
                    <a:pt x="4" y="108"/>
                  </a:cubicBezTo>
                  <a:cubicBezTo>
                    <a:pt x="3" y="249"/>
                    <a:pt x="3" y="249"/>
                    <a:pt x="3" y="249"/>
                  </a:cubicBezTo>
                  <a:cubicBezTo>
                    <a:pt x="3" y="249"/>
                    <a:pt x="0" y="275"/>
                    <a:pt x="19" y="275"/>
                  </a:cubicBezTo>
                  <a:cubicBezTo>
                    <a:pt x="38" y="275"/>
                    <a:pt x="115" y="240"/>
                    <a:pt x="115" y="308"/>
                  </a:cubicBezTo>
                  <a:cubicBezTo>
                    <a:pt x="115" y="376"/>
                    <a:pt x="36" y="339"/>
                    <a:pt x="21" y="339"/>
                  </a:cubicBezTo>
                  <a:cubicBezTo>
                    <a:pt x="6" y="339"/>
                    <a:pt x="5" y="366"/>
                    <a:pt x="5" y="366"/>
                  </a:cubicBezTo>
                  <a:cubicBezTo>
                    <a:pt x="5" y="508"/>
                    <a:pt x="5" y="508"/>
                    <a:pt x="5" y="508"/>
                  </a:cubicBezTo>
                  <a:cubicBezTo>
                    <a:pt x="159" y="508"/>
                    <a:pt x="159" y="508"/>
                    <a:pt x="159" y="508"/>
                  </a:cubicBezTo>
                  <a:cubicBezTo>
                    <a:pt x="159" y="508"/>
                    <a:pt x="174" y="504"/>
                    <a:pt x="174" y="489"/>
                  </a:cubicBezTo>
                  <a:cubicBezTo>
                    <a:pt x="174" y="475"/>
                    <a:pt x="139" y="397"/>
                    <a:pt x="205" y="397"/>
                  </a:cubicBezTo>
                  <a:cubicBezTo>
                    <a:pt x="270" y="397"/>
                    <a:pt x="238" y="472"/>
                    <a:pt x="238" y="489"/>
                  </a:cubicBezTo>
                  <a:cubicBezTo>
                    <a:pt x="238" y="507"/>
                    <a:pt x="262" y="506"/>
                    <a:pt x="262" y="506"/>
                  </a:cubicBezTo>
                  <a:cubicBezTo>
                    <a:pt x="405" y="506"/>
                    <a:pt x="405" y="506"/>
                    <a:pt x="405" y="506"/>
                  </a:cubicBezTo>
                  <a:cubicBezTo>
                    <a:pt x="405" y="363"/>
                    <a:pt x="405" y="363"/>
                    <a:pt x="405" y="363"/>
                  </a:cubicBezTo>
                  <a:cubicBezTo>
                    <a:pt x="405" y="363"/>
                    <a:pt x="402" y="337"/>
                    <a:pt x="421" y="337"/>
                  </a:cubicBezTo>
                  <a:close/>
                </a:path>
              </a:pathLst>
            </a:custGeom>
            <a:noFill/>
            <a:ln w="15875" cap="flat">
              <a:solidFill>
                <a:srgbClr val="5C005C"/>
              </a:solid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353535"/>
                </a:solidFill>
                <a:effectLst/>
                <a:uLnTx/>
                <a:uFillTx/>
                <a:latin typeface="Segoe UI"/>
                <a:ea typeface="+mn-ea"/>
                <a:cs typeface="+mn-cs"/>
              </a:endParaRPr>
            </a:p>
          </p:txBody>
        </p:sp>
      </p:grpSp>
      <p:sp>
        <p:nvSpPr>
          <p:cNvPr id="58" name="TextBox 57">
            <a:extLst>
              <a:ext uri="{FF2B5EF4-FFF2-40B4-BE49-F238E27FC236}">
                <a16:creationId xmlns:a16="http://schemas.microsoft.com/office/drawing/2014/main" id="{F196DF0C-C619-49F6-A12E-EBA8D60BAC03}"/>
              </a:ext>
            </a:extLst>
          </p:cNvPr>
          <p:cNvSpPr txBox="1"/>
          <p:nvPr/>
        </p:nvSpPr>
        <p:spPr>
          <a:xfrm>
            <a:off x="1094806" y="3178639"/>
            <a:ext cx="4879222" cy="794064"/>
          </a:xfrm>
          <a:prstGeom prst="rect">
            <a:avLst/>
          </a:prstGeom>
          <a:noFill/>
        </p:spPr>
        <p:txBody>
          <a:bodyPr wrap="square" lIns="182880" tIns="146304" rIns="182880" bIns="146304" rtlCol="0">
            <a:spAutoFit/>
          </a:bodyPr>
          <a:lstStyle/>
          <a:p>
            <a:pPr lvl="0">
              <a:lnSpc>
                <a:spcPct val="90000"/>
              </a:lnSpc>
              <a:spcAft>
                <a:spcPts val="600"/>
              </a:spcAft>
              <a:defRPr/>
            </a:pPr>
            <a:r>
              <a:rPr lang="es-ES" dirty="0">
                <a:gradFill>
                  <a:gsLst>
                    <a:gs pos="2917">
                      <a:srgbClr val="1A1A1A"/>
                    </a:gs>
                    <a:gs pos="30000">
                      <a:srgbClr val="1A1A1A"/>
                    </a:gs>
                  </a:gsLst>
                  <a:lin ang="5400000" scaled="0"/>
                </a:gradFill>
                <a:latin typeface="Segoe UI"/>
              </a:rPr>
              <a:t>Modelo de datos común con Dynamics 365: Common Data Service </a:t>
            </a:r>
            <a:r>
              <a:rPr lang="es-ES" dirty="0" err="1">
                <a:gradFill>
                  <a:gsLst>
                    <a:gs pos="2917">
                      <a:srgbClr val="1A1A1A"/>
                    </a:gs>
                    <a:gs pos="30000">
                      <a:srgbClr val="1A1A1A"/>
                    </a:gs>
                  </a:gsLst>
                  <a:lin ang="5400000" scaled="0"/>
                </a:gradFill>
                <a:latin typeface="Segoe UI"/>
              </a:rPr>
              <a:t>for</a:t>
            </a:r>
            <a:r>
              <a:rPr lang="es-ES" dirty="0">
                <a:gradFill>
                  <a:gsLst>
                    <a:gs pos="2917">
                      <a:srgbClr val="1A1A1A"/>
                    </a:gs>
                    <a:gs pos="30000">
                      <a:srgbClr val="1A1A1A"/>
                    </a:gs>
                  </a:gsLst>
                  <a:lin ang="5400000" scaled="0"/>
                </a:gradFill>
                <a:latin typeface="Segoe UI"/>
              </a:rPr>
              <a:t> Apps</a:t>
            </a:r>
          </a:p>
        </p:txBody>
      </p:sp>
      <p:pic>
        <p:nvPicPr>
          <p:cNvPr id="61" name="Graphic 60">
            <a:extLst>
              <a:ext uri="{FF2B5EF4-FFF2-40B4-BE49-F238E27FC236}">
                <a16:creationId xmlns:a16="http://schemas.microsoft.com/office/drawing/2014/main" id="{4D35F34F-54AD-4FED-9F9D-C27C5CF44477}"/>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28210" y="3249275"/>
            <a:ext cx="436784" cy="436784"/>
          </a:xfrm>
          <a:prstGeom prst="rect">
            <a:avLst/>
          </a:prstGeom>
        </p:spPr>
      </p:pic>
      <p:grpSp>
        <p:nvGrpSpPr>
          <p:cNvPr id="62" name="Group 61">
            <a:extLst>
              <a:ext uri="{FF2B5EF4-FFF2-40B4-BE49-F238E27FC236}">
                <a16:creationId xmlns:a16="http://schemas.microsoft.com/office/drawing/2014/main" id="{5DD80AE8-2AF8-488F-B842-A43EB18C4A28}"/>
              </a:ext>
            </a:extLst>
          </p:cNvPr>
          <p:cNvGrpSpPr>
            <a:grpSpLocks noChangeAspect="1"/>
          </p:cNvGrpSpPr>
          <p:nvPr/>
        </p:nvGrpSpPr>
        <p:grpSpPr>
          <a:xfrm>
            <a:off x="400196" y="450417"/>
            <a:ext cx="782320" cy="782320"/>
            <a:chOff x="5216175" y="2901971"/>
            <a:chExt cx="1715723" cy="1715723"/>
          </a:xfrm>
        </p:grpSpPr>
        <p:sp>
          <p:nvSpPr>
            <p:cNvPr id="63" name="Oval 62">
              <a:extLst>
                <a:ext uri="{FF2B5EF4-FFF2-40B4-BE49-F238E27FC236}">
                  <a16:creationId xmlns:a16="http://schemas.microsoft.com/office/drawing/2014/main" id="{F5BEC6A7-DFCF-45CE-A522-61B64F24F53A}"/>
                </a:ext>
              </a:extLst>
            </p:cNvPr>
            <p:cNvSpPr/>
            <p:nvPr/>
          </p:nvSpPr>
          <p:spPr bwMode="auto">
            <a:xfrm>
              <a:off x="5216175" y="2901971"/>
              <a:ext cx="1715723" cy="1715723"/>
            </a:xfrm>
            <a:prstGeom prst="ellipse">
              <a:avLst/>
            </a:prstGeom>
            <a:solidFill>
              <a:srgbClr val="5C005C"/>
            </a:solidFill>
            <a:ln>
              <a:noFill/>
            </a:ln>
            <a:effectLst>
              <a:outerShdw blurRad="63500" dist="381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64549" tIns="131640" rIns="164549" bIns="131640" numCol="1" spcCol="0" rtlCol="0" fromWordArt="0" anchor="ctr" anchorCtr="0" forceAA="0" compatLnSpc="1">
              <a:prstTxWarp prst="textNoShape">
                <a:avLst/>
              </a:prstTxWarp>
              <a:noAutofit/>
            </a:bodyPr>
            <a:lstStyle/>
            <a:p>
              <a:pPr marL="0" marR="0" lvl="0" indent="0" algn="l" defTabSz="838973"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64" name="Group 4">
              <a:extLst>
                <a:ext uri="{FF2B5EF4-FFF2-40B4-BE49-F238E27FC236}">
                  <a16:creationId xmlns:a16="http://schemas.microsoft.com/office/drawing/2014/main" id="{55397EEA-81E5-4AD0-AB5D-6FA9186BCE8A}"/>
                </a:ext>
              </a:extLst>
            </p:cNvPr>
            <p:cNvGrpSpPr>
              <a:grpSpLocks noChangeAspect="1"/>
            </p:cNvGrpSpPr>
            <p:nvPr/>
          </p:nvGrpSpPr>
          <p:grpSpPr bwMode="auto">
            <a:xfrm>
              <a:off x="5681957" y="3458105"/>
              <a:ext cx="784088" cy="603380"/>
              <a:chOff x="2880" y="2176"/>
              <a:chExt cx="256" cy="197"/>
            </a:xfrm>
            <a:solidFill>
              <a:srgbClr val="D2D2D2"/>
            </a:solidFill>
          </p:grpSpPr>
          <p:sp>
            <p:nvSpPr>
              <p:cNvPr id="65" name="Freeform 5">
                <a:extLst>
                  <a:ext uri="{FF2B5EF4-FFF2-40B4-BE49-F238E27FC236}">
                    <a16:creationId xmlns:a16="http://schemas.microsoft.com/office/drawing/2014/main" id="{2EBBA4C4-8FB5-459B-AFD7-26B182D4C47A}"/>
                  </a:ext>
                </a:extLst>
              </p:cNvPr>
              <p:cNvSpPr>
                <a:spLocks/>
              </p:cNvSpPr>
              <p:nvPr/>
            </p:nvSpPr>
            <p:spPr bwMode="auto">
              <a:xfrm>
                <a:off x="3017" y="2320"/>
                <a:ext cx="52" cy="53"/>
              </a:xfrm>
              <a:custGeom>
                <a:avLst/>
                <a:gdLst>
                  <a:gd name="T0" fmla="*/ 79 w 130"/>
                  <a:gd name="T1" fmla="*/ 8 h 129"/>
                  <a:gd name="T2" fmla="*/ 51 w 130"/>
                  <a:gd name="T3" fmla="*/ 8 h 129"/>
                  <a:gd name="T4" fmla="*/ 8 w 130"/>
                  <a:gd name="T5" fmla="*/ 50 h 129"/>
                  <a:gd name="T6" fmla="*/ 8 w 130"/>
                  <a:gd name="T7" fmla="*/ 79 h 129"/>
                  <a:gd name="T8" fmla="*/ 51 w 130"/>
                  <a:gd name="T9" fmla="*/ 122 h 129"/>
                  <a:gd name="T10" fmla="*/ 79 w 130"/>
                  <a:gd name="T11" fmla="*/ 122 h 129"/>
                  <a:gd name="T12" fmla="*/ 122 w 130"/>
                  <a:gd name="T13" fmla="*/ 79 h 129"/>
                  <a:gd name="T14" fmla="*/ 122 w 130"/>
                  <a:gd name="T15" fmla="*/ 50 h 129"/>
                  <a:gd name="T16" fmla="*/ 79 w 130"/>
                  <a:gd name="T17" fmla="*/ 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29">
                    <a:moveTo>
                      <a:pt x="79" y="8"/>
                    </a:moveTo>
                    <a:cubicBezTo>
                      <a:pt x="71" y="0"/>
                      <a:pt x="59" y="0"/>
                      <a:pt x="51" y="8"/>
                    </a:cubicBezTo>
                    <a:cubicBezTo>
                      <a:pt x="8" y="50"/>
                      <a:pt x="8" y="50"/>
                      <a:pt x="8" y="50"/>
                    </a:cubicBezTo>
                    <a:cubicBezTo>
                      <a:pt x="0" y="58"/>
                      <a:pt x="0" y="71"/>
                      <a:pt x="8" y="79"/>
                    </a:cubicBezTo>
                    <a:cubicBezTo>
                      <a:pt x="51" y="122"/>
                      <a:pt x="51" y="122"/>
                      <a:pt x="51" y="122"/>
                    </a:cubicBezTo>
                    <a:cubicBezTo>
                      <a:pt x="59" y="129"/>
                      <a:pt x="71" y="129"/>
                      <a:pt x="79" y="122"/>
                    </a:cubicBezTo>
                    <a:cubicBezTo>
                      <a:pt x="122" y="79"/>
                      <a:pt x="122" y="79"/>
                      <a:pt x="122" y="79"/>
                    </a:cubicBezTo>
                    <a:cubicBezTo>
                      <a:pt x="130" y="71"/>
                      <a:pt x="130" y="58"/>
                      <a:pt x="122" y="50"/>
                    </a:cubicBezTo>
                    <a:lnTo>
                      <a:pt x="79"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66" name="Freeform 6">
                <a:extLst>
                  <a:ext uri="{FF2B5EF4-FFF2-40B4-BE49-F238E27FC236}">
                    <a16:creationId xmlns:a16="http://schemas.microsoft.com/office/drawing/2014/main" id="{DE172773-1E0D-4FA8-B5C3-0970F4391720}"/>
                  </a:ext>
                </a:extLst>
              </p:cNvPr>
              <p:cNvSpPr>
                <a:spLocks/>
              </p:cNvSpPr>
              <p:nvPr/>
            </p:nvSpPr>
            <p:spPr bwMode="auto">
              <a:xfrm>
                <a:off x="3053" y="2283"/>
                <a:ext cx="52" cy="53"/>
              </a:xfrm>
              <a:custGeom>
                <a:avLst/>
                <a:gdLst>
                  <a:gd name="T0" fmla="*/ 79 w 130"/>
                  <a:gd name="T1" fmla="*/ 8 h 129"/>
                  <a:gd name="T2" fmla="*/ 51 w 130"/>
                  <a:gd name="T3" fmla="*/ 8 h 129"/>
                  <a:gd name="T4" fmla="*/ 8 w 130"/>
                  <a:gd name="T5" fmla="*/ 50 h 129"/>
                  <a:gd name="T6" fmla="*/ 8 w 130"/>
                  <a:gd name="T7" fmla="*/ 79 h 129"/>
                  <a:gd name="T8" fmla="*/ 51 w 130"/>
                  <a:gd name="T9" fmla="*/ 122 h 129"/>
                  <a:gd name="T10" fmla="*/ 79 w 130"/>
                  <a:gd name="T11" fmla="*/ 122 h 129"/>
                  <a:gd name="T12" fmla="*/ 122 w 130"/>
                  <a:gd name="T13" fmla="*/ 79 h 129"/>
                  <a:gd name="T14" fmla="*/ 122 w 130"/>
                  <a:gd name="T15" fmla="*/ 50 h 129"/>
                  <a:gd name="T16" fmla="*/ 79 w 130"/>
                  <a:gd name="T17" fmla="*/ 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29">
                    <a:moveTo>
                      <a:pt x="79" y="8"/>
                    </a:moveTo>
                    <a:cubicBezTo>
                      <a:pt x="71" y="0"/>
                      <a:pt x="59" y="0"/>
                      <a:pt x="51" y="8"/>
                    </a:cubicBezTo>
                    <a:cubicBezTo>
                      <a:pt x="8" y="50"/>
                      <a:pt x="8" y="50"/>
                      <a:pt x="8" y="50"/>
                    </a:cubicBezTo>
                    <a:cubicBezTo>
                      <a:pt x="0" y="58"/>
                      <a:pt x="0" y="71"/>
                      <a:pt x="8" y="79"/>
                    </a:cubicBezTo>
                    <a:cubicBezTo>
                      <a:pt x="51" y="122"/>
                      <a:pt x="51" y="122"/>
                      <a:pt x="51" y="122"/>
                    </a:cubicBezTo>
                    <a:cubicBezTo>
                      <a:pt x="59" y="129"/>
                      <a:pt x="71" y="129"/>
                      <a:pt x="79" y="122"/>
                    </a:cubicBezTo>
                    <a:cubicBezTo>
                      <a:pt x="122" y="79"/>
                      <a:pt x="122" y="79"/>
                      <a:pt x="122" y="79"/>
                    </a:cubicBezTo>
                    <a:cubicBezTo>
                      <a:pt x="130" y="71"/>
                      <a:pt x="130" y="58"/>
                      <a:pt x="122" y="50"/>
                    </a:cubicBezTo>
                    <a:lnTo>
                      <a:pt x="79"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67" name="Freeform 7">
                <a:extLst>
                  <a:ext uri="{FF2B5EF4-FFF2-40B4-BE49-F238E27FC236}">
                    <a16:creationId xmlns:a16="http://schemas.microsoft.com/office/drawing/2014/main" id="{54476C2F-3297-47B8-A560-7F19A112839C}"/>
                  </a:ext>
                </a:extLst>
              </p:cNvPr>
              <p:cNvSpPr>
                <a:spLocks noEditPoints="1"/>
              </p:cNvSpPr>
              <p:nvPr/>
            </p:nvSpPr>
            <p:spPr bwMode="auto">
              <a:xfrm>
                <a:off x="2909" y="2247"/>
                <a:ext cx="124" cy="126"/>
              </a:xfrm>
              <a:custGeom>
                <a:avLst/>
                <a:gdLst>
                  <a:gd name="T0" fmla="*/ 300 w 308"/>
                  <a:gd name="T1" fmla="*/ 139 h 307"/>
                  <a:gd name="T2" fmla="*/ 286 w 308"/>
                  <a:gd name="T3" fmla="*/ 125 h 307"/>
                  <a:gd name="T4" fmla="*/ 168 w 308"/>
                  <a:gd name="T5" fmla="*/ 8 h 307"/>
                  <a:gd name="T6" fmla="*/ 140 w 308"/>
                  <a:gd name="T7" fmla="*/ 8 h 307"/>
                  <a:gd name="T8" fmla="*/ 22 w 308"/>
                  <a:gd name="T9" fmla="*/ 125 h 307"/>
                  <a:gd name="T10" fmla="*/ 8 w 308"/>
                  <a:gd name="T11" fmla="*/ 139 h 307"/>
                  <a:gd name="T12" fmla="*/ 8 w 308"/>
                  <a:gd name="T13" fmla="*/ 168 h 307"/>
                  <a:gd name="T14" fmla="*/ 22 w 308"/>
                  <a:gd name="T15" fmla="*/ 182 h 307"/>
                  <a:gd name="T16" fmla="*/ 140 w 308"/>
                  <a:gd name="T17" fmla="*/ 299 h 307"/>
                  <a:gd name="T18" fmla="*/ 168 w 308"/>
                  <a:gd name="T19" fmla="*/ 299 h 307"/>
                  <a:gd name="T20" fmla="*/ 286 w 308"/>
                  <a:gd name="T21" fmla="*/ 182 h 307"/>
                  <a:gd name="T22" fmla="*/ 300 w 308"/>
                  <a:gd name="T23" fmla="*/ 168 h 307"/>
                  <a:gd name="T24" fmla="*/ 300 w 308"/>
                  <a:gd name="T25" fmla="*/ 139 h 307"/>
                  <a:gd name="T26" fmla="*/ 140 w 308"/>
                  <a:gd name="T27" fmla="*/ 210 h 307"/>
                  <a:gd name="T28" fmla="*/ 108 w 308"/>
                  <a:gd name="T29" fmla="*/ 179 h 307"/>
                  <a:gd name="T30" fmla="*/ 97 w 308"/>
                  <a:gd name="T31" fmla="*/ 168 h 307"/>
                  <a:gd name="T32" fmla="*/ 97 w 308"/>
                  <a:gd name="T33" fmla="*/ 139 h 307"/>
                  <a:gd name="T34" fmla="*/ 140 w 308"/>
                  <a:gd name="T35" fmla="*/ 97 h 307"/>
                  <a:gd name="T36" fmla="*/ 168 w 308"/>
                  <a:gd name="T37" fmla="*/ 97 h 307"/>
                  <a:gd name="T38" fmla="*/ 211 w 308"/>
                  <a:gd name="T39" fmla="*/ 139 h 307"/>
                  <a:gd name="T40" fmla="*/ 211 w 308"/>
                  <a:gd name="T41" fmla="*/ 168 h 307"/>
                  <a:gd name="T42" fmla="*/ 200 w 308"/>
                  <a:gd name="T43" fmla="*/ 179 h 307"/>
                  <a:gd name="T44" fmla="*/ 168 w 308"/>
                  <a:gd name="T45" fmla="*/ 210 h 307"/>
                  <a:gd name="T46" fmla="*/ 140 w 308"/>
                  <a:gd name="T47" fmla="*/ 21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8" h="307">
                    <a:moveTo>
                      <a:pt x="300" y="139"/>
                    </a:moveTo>
                    <a:cubicBezTo>
                      <a:pt x="286" y="125"/>
                      <a:pt x="286" y="125"/>
                      <a:pt x="286" y="125"/>
                    </a:cubicBezTo>
                    <a:cubicBezTo>
                      <a:pt x="168" y="8"/>
                      <a:pt x="168" y="8"/>
                      <a:pt x="168" y="8"/>
                    </a:cubicBezTo>
                    <a:cubicBezTo>
                      <a:pt x="161" y="0"/>
                      <a:pt x="148" y="0"/>
                      <a:pt x="140" y="8"/>
                    </a:cubicBezTo>
                    <a:cubicBezTo>
                      <a:pt x="22" y="125"/>
                      <a:pt x="22" y="125"/>
                      <a:pt x="22" y="125"/>
                    </a:cubicBezTo>
                    <a:cubicBezTo>
                      <a:pt x="8" y="139"/>
                      <a:pt x="8" y="139"/>
                      <a:pt x="8" y="139"/>
                    </a:cubicBezTo>
                    <a:cubicBezTo>
                      <a:pt x="0" y="147"/>
                      <a:pt x="0" y="160"/>
                      <a:pt x="8" y="168"/>
                    </a:cubicBezTo>
                    <a:cubicBezTo>
                      <a:pt x="22" y="182"/>
                      <a:pt x="22" y="182"/>
                      <a:pt x="22" y="182"/>
                    </a:cubicBezTo>
                    <a:cubicBezTo>
                      <a:pt x="140" y="299"/>
                      <a:pt x="140" y="299"/>
                      <a:pt x="140" y="299"/>
                    </a:cubicBezTo>
                    <a:cubicBezTo>
                      <a:pt x="148" y="307"/>
                      <a:pt x="161" y="307"/>
                      <a:pt x="168" y="299"/>
                    </a:cubicBezTo>
                    <a:cubicBezTo>
                      <a:pt x="286" y="182"/>
                      <a:pt x="286" y="182"/>
                      <a:pt x="286" y="182"/>
                    </a:cubicBezTo>
                    <a:cubicBezTo>
                      <a:pt x="300" y="168"/>
                      <a:pt x="300" y="168"/>
                      <a:pt x="300" y="168"/>
                    </a:cubicBezTo>
                    <a:cubicBezTo>
                      <a:pt x="308" y="160"/>
                      <a:pt x="308" y="147"/>
                      <a:pt x="300" y="139"/>
                    </a:cubicBezTo>
                    <a:moveTo>
                      <a:pt x="140" y="210"/>
                    </a:moveTo>
                    <a:cubicBezTo>
                      <a:pt x="108" y="179"/>
                      <a:pt x="108" y="179"/>
                      <a:pt x="108" y="179"/>
                    </a:cubicBezTo>
                    <a:cubicBezTo>
                      <a:pt x="97" y="168"/>
                      <a:pt x="97" y="168"/>
                      <a:pt x="97" y="168"/>
                    </a:cubicBezTo>
                    <a:cubicBezTo>
                      <a:pt x="89" y="160"/>
                      <a:pt x="89" y="147"/>
                      <a:pt x="97" y="139"/>
                    </a:cubicBezTo>
                    <a:cubicBezTo>
                      <a:pt x="140" y="97"/>
                      <a:pt x="140" y="97"/>
                      <a:pt x="140" y="97"/>
                    </a:cubicBezTo>
                    <a:cubicBezTo>
                      <a:pt x="148" y="89"/>
                      <a:pt x="161" y="89"/>
                      <a:pt x="168" y="97"/>
                    </a:cubicBezTo>
                    <a:cubicBezTo>
                      <a:pt x="211" y="139"/>
                      <a:pt x="211" y="139"/>
                      <a:pt x="211" y="139"/>
                    </a:cubicBezTo>
                    <a:cubicBezTo>
                      <a:pt x="219" y="147"/>
                      <a:pt x="219" y="160"/>
                      <a:pt x="211" y="168"/>
                    </a:cubicBezTo>
                    <a:cubicBezTo>
                      <a:pt x="200" y="179"/>
                      <a:pt x="200" y="179"/>
                      <a:pt x="200" y="179"/>
                    </a:cubicBezTo>
                    <a:cubicBezTo>
                      <a:pt x="168" y="210"/>
                      <a:pt x="168" y="210"/>
                      <a:pt x="168" y="210"/>
                    </a:cubicBezTo>
                    <a:cubicBezTo>
                      <a:pt x="161" y="218"/>
                      <a:pt x="148" y="218"/>
                      <a:pt x="140" y="2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68" name="Freeform 8">
                <a:extLst>
                  <a:ext uri="{FF2B5EF4-FFF2-40B4-BE49-F238E27FC236}">
                    <a16:creationId xmlns:a16="http://schemas.microsoft.com/office/drawing/2014/main" id="{5311346F-E5A2-4B07-A1CA-502E27418310}"/>
                  </a:ext>
                </a:extLst>
              </p:cNvPr>
              <p:cNvSpPr>
                <a:spLocks/>
              </p:cNvSpPr>
              <p:nvPr/>
            </p:nvSpPr>
            <p:spPr bwMode="auto">
              <a:xfrm>
                <a:off x="3017" y="2247"/>
                <a:ext cx="52" cy="53"/>
              </a:xfrm>
              <a:custGeom>
                <a:avLst/>
                <a:gdLst>
                  <a:gd name="T0" fmla="*/ 79 w 130"/>
                  <a:gd name="T1" fmla="*/ 122 h 129"/>
                  <a:gd name="T2" fmla="*/ 122 w 130"/>
                  <a:gd name="T3" fmla="*/ 79 h 129"/>
                  <a:gd name="T4" fmla="*/ 122 w 130"/>
                  <a:gd name="T5" fmla="*/ 50 h 129"/>
                  <a:gd name="T6" fmla="*/ 79 w 130"/>
                  <a:gd name="T7" fmla="*/ 8 h 129"/>
                  <a:gd name="T8" fmla="*/ 51 w 130"/>
                  <a:gd name="T9" fmla="*/ 8 h 129"/>
                  <a:gd name="T10" fmla="*/ 8 w 130"/>
                  <a:gd name="T11" fmla="*/ 50 h 129"/>
                  <a:gd name="T12" fmla="*/ 8 w 130"/>
                  <a:gd name="T13" fmla="*/ 79 h 129"/>
                  <a:gd name="T14" fmla="*/ 51 w 130"/>
                  <a:gd name="T15" fmla="*/ 122 h 129"/>
                  <a:gd name="T16" fmla="*/ 79 w 130"/>
                  <a:gd name="T17" fmla="*/ 1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29">
                    <a:moveTo>
                      <a:pt x="79" y="122"/>
                    </a:moveTo>
                    <a:cubicBezTo>
                      <a:pt x="122" y="79"/>
                      <a:pt x="122" y="79"/>
                      <a:pt x="122" y="79"/>
                    </a:cubicBezTo>
                    <a:cubicBezTo>
                      <a:pt x="130" y="71"/>
                      <a:pt x="130" y="58"/>
                      <a:pt x="122" y="50"/>
                    </a:cubicBezTo>
                    <a:cubicBezTo>
                      <a:pt x="79" y="8"/>
                      <a:pt x="79" y="8"/>
                      <a:pt x="79" y="8"/>
                    </a:cubicBezTo>
                    <a:cubicBezTo>
                      <a:pt x="71" y="0"/>
                      <a:pt x="59" y="0"/>
                      <a:pt x="51" y="8"/>
                    </a:cubicBezTo>
                    <a:cubicBezTo>
                      <a:pt x="8" y="50"/>
                      <a:pt x="8" y="50"/>
                      <a:pt x="8" y="50"/>
                    </a:cubicBezTo>
                    <a:cubicBezTo>
                      <a:pt x="0" y="58"/>
                      <a:pt x="0" y="71"/>
                      <a:pt x="8" y="79"/>
                    </a:cubicBezTo>
                    <a:cubicBezTo>
                      <a:pt x="51" y="122"/>
                      <a:pt x="51" y="122"/>
                      <a:pt x="51" y="122"/>
                    </a:cubicBezTo>
                    <a:cubicBezTo>
                      <a:pt x="59" y="129"/>
                      <a:pt x="71" y="129"/>
                      <a:pt x="79" y="12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69" name="Freeform 9">
                <a:extLst>
                  <a:ext uri="{FF2B5EF4-FFF2-40B4-BE49-F238E27FC236}">
                    <a16:creationId xmlns:a16="http://schemas.microsoft.com/office/drawing/2014/main" id="{EDE3A5E7-01FF-4848-9DE1-F4B74AEAD441}"/>
                  </a:ext>
                </a:extLst>
              </p:cNvPr>
              <p:cNvSpPr>
                <a:spLocks/>
              </p:cNvSpPr>
              <p:nvPr/>
            </p:nvSpPr>
            <p:spPr bwMode="auto">
              <a:xfrm>
                <a:off x="2880" y="2176"/>
                <a:ext cx="256" cy="170"/>
              </a:xfrm>
              <a:custGeom>
                <a:avLst/>
                <a:gdLst>
                  <a:gd name="T0" fmla="*/ 562 w 638"/>
                  <a:gd name="T1" fmla="*/ 413 h 413"/>
                  <a:gd name="T2" fmla="*/ 549 w 638"/>
                  <a:gd name="T3" fmla="*/ 413 h 413"/>
                  <a:gd name="T4" fmla="*/ 549 w 638"/>
                  <a:gd name="T5" fmla="*/ 388 h 413"/>
                  <a:gd name="T6" fmla="*/ 562 w 638"/>
                  <a:gd name="T7" fmla="*/ 388 h 413"/>
                  <a:gd name="T8" fmla="*/ 612 w 638"/>
                  <a:gd name="T9" fmla="*/ 338 h 413"/>
                  <a:gd name="T10" fmla="*/ 612 w 638"/>
                  <a:gd name="T11" fmla="*/ 75 h 413"/>
                  <a:gd name="T12" fmla="*/ 562 w 638"/>
                  <a:gd name="T13" fmla="*/ 26 h 413"/>
                  <a:gd name="T14" fmla="*/ 75 w 638"/>
                  <a:gd name="T15" fmla="*/ 26 h 413"/>
                  <a:gd name="T16" fmla="*/ 25 w 638"/>
                  <a:gd name="T17" fmla="*/ 75 h 413"/>
                  <a:gd name="T18" fmla="*/ 25 w 638"/>
                  <a:gd name="T19" fmla="*/ 338 h 413"/>
                  <a:gd name="T20" fmla="*/ 75 w 638"/>
                  <a:gd name="T21" fmla="*/ 388 h 413"/>
                  <a:gd name="T22" fmla="*/ 88 w 638"/>
                  <a:gd name="T23" fmla="*/ 388 h 413"/>
                  <a:gd name="T24" fmla="*/ 88 w 638"/>
                  <a:gd name="T25" fmla="*/ 413 h 413"/>
                  <a:gd name="T26" fmla="*/ 75 w 638"/>
                  <a:gd name="T27" fmla="*/ 413 h 413"/>
                  <a:gd name="T28" fmla="*/ 0 w 638"/>
                  <a:gd name="T29" fmla="*/ 338 h 413"/>
                  <a:gd name="T30" fmla="*/ 0 w 638"/>
                  <a:gd name="T31" fmla="*/ 75 h 413"/>
                  <a:gd name="T32" fmla="*/ 75 w 638"/>
                  <a:gd name="T33" fmla="*/ 0 h 413"/>
                  <a:gd name="T34" fmla="*/ 562 w 638"/>
                  <a:gd name="T35" fmla="*/ 0 h 413"/>
                  <a:gd name="T36" fmla="*/ 638 w 638"/>
                  <a:gd name="T37" fmla="*/ 75 h 413"/>
                  <a:gd name="T38" fmla="*/ 638 w 638"/>
                  <a:gd name="T39" fmla="*/ 338 h 413"/>
                  <a:gd name="T40" fmla="*/ 562 w 638"/>
                  <a:gd name="T41" fmla="*/ 413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8" h="413">
                    <a:moveTo>
                      <a:pt x="562" y="413"/>
                    </a:moveTo>
                    <a:cubicBezTo>
                      <a:pt x="549" y="413"/>
                      <a:pt x="549" y="413"/>
                      <a:pt x="549" y="413"/>
                    </a:cubicBezTo>
                    <a:cubicBezTo>
                      <a:pt x="549" y="388"/>
                      <a:pt x="549" y="388"/>
                      <a:pt x="549" y="388"/>
                    </a:cubicBezTo>
                    <a:cubicBezTo>
                      <a:pt x="562" y="388"/>
                      <a:pt x="562" y="388"/>
                      <a:pt x="562" y="388"/>
                    </a:cubicBezTo>
                    <a:cubicBezTo>
                      <a:pt x="590" y="388"/>
                      <a:pt x="612" y="365"/>
                      <a:pt x="612" y="338"/>
                    </a:cubicBezTo>
                    <a:cubicBezTo>
                      <a:pt x="612" y="75"/>
                      <a:pt x="612" y="75"/>
                      <a:pt x="612" y="75"/>
                    </a:cubicBezTo>
                    <a:cubicBezTo>
                      <a:pt x="612" y="48"/>
                      <a:pt x="590" y="26"/>
                      <a:pt x="562" y="26"/>
                    </a:cubicBezTo>
                    <a:cubicBezTo>
                      <a:pt x="75" y="26"/>
                      <a:pt x="75" y="26"/>
                      <a:pt x="75" y="26"/>
                    </a:cubicBezTo>
                    <a:cubicBezTo>
                      <a:pt x="47" y="26"/>
                      <a:pt x="25" y="48"/>
                      <a:pt x="25" y="75"/>
                    </a:cubicBezTo>
                    <a:cubicBezTo>
                      <a:pt x="25" y="338"/>
                      <a:pt x="25" y="338"/>
                      <a:pt x="25" y="338"/>
                    </a:cubicBezTo>
                    <a:cubicBezTo>
                      <a:pt x="25" y="365"/>
                      <a:pt x="47" y="388"/>
                      <a:pt x="75" y="388"/>
                    </a:cubicBezTo>
                    <a:cubicBezTo>
                      <a:pt x="88" y="388"/>
                      <a:pt x="88" y="388"/>
                      <a:pt x="88" y="388"/>
                    </a:cubicBezTo>
                    <a:cubicBezTo>
                      <a:pt x="88" y="413"/>
                      <a:pt x="88" y="413"/>
                      <a:pt x="88" y="413"/>
                    </a:cubicBezTo>
                    <a:cubicBezTo>
                      <a:pt x="75" y="413"/>
                      <a:pt x="75" y="413"/>
                      <a:pt x="75" y="413"/>
                    </a:cubicBezTo>
                    <a:cubicBezTo>
                      <a:pt x="33" y="413"/>
                      <a:pt x="0" y="380"/>
                      <a:pt x="0" y="338"/>
                    </a:cubicBezTo>
                    <a:cubicBezTo>
                      <a:pt x="0" y="75"/>
                      <a:pt x="0" y="75"/>
                      <a:pt x="0" y="75"/>
                    </a:cubicBezTo>
                    <a:cubicBezTo>
                      <a:pt x="0" y="34"/>
                      <a:pt x="33" y="0"/>
                      <a:pt x="75" y="0"/>
                    </a:cubicBezTo>
                    <a:cubicBezTo>
                      <a:pt x="562" y="0"/>
                      <a:pt x="562" y="0"/>
                      <a:pt x="562" y="0"/>
                    </a:cubicBezTo>
                    <a:cubicBezTo>
                      <a:pt x="604" y="0"/>
                      <a:pt x="638" y="34"/>
                      <a:pt x="638" y="75"/>
                    </a:cubicBezTo>
                    <a:cubicBezTo>
                      <a:pt x="638" y="338"/>
                      <a:pt x="638" y="338"/>
                      <a:pt x="638" y="338"/>
                    </a:cubicBezTo>
                    <a:cubicBezTo>
                      <a:pt x="638" y="380"/>
                      <a:pt x="604" y="413"/>
                      <a:pt x="562" y="41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grpSp>
      </p:grpSp>
    </p:spTree>
    <p:extLst>
      <p:ext uri="{BB962C8B-B14F-4D97-AF65-F5344CB8AC3E}">
        <p14:creationId xmlns:p14="http://schemas.microsoft.com/office/powerpoint/2010/main" val="69848092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BAD2E4E1-A71F-41F2-874B-9B866D2853BB}"/>
              </a:ext>
            </a:extLst>
          </p:cNvPr>
          <p:cNvSpPr/>
          <p:nvPr/>
        </p:nvSpPr>
        <p:spPr>
          <a:xfrm>
            <a:off x="457200" y="956665"/>
            <a:ext cx="11277600" cy="730030"/>
          </a:xfrm>
          <a:prstGeom prst="rect">
            <a:avLst/>
          </a:prstGeom>
          <a:noFill/>
          <a:ln w="9525" cap="flat" cmpd="sng" algn="ctr">
            <a:noFill/>
            <a:prstDash val="dash"/>
          </a:ln>
          <a:effectLst/>
        </p:spPr>
        <p:txBody>
          <a:bodyPr wrap="none" lIns="0" tIns="0" rIns="0" bIns="0" rtlCol="0" anchor="ctr" anchorCtr="0">
            <a:noAutofit/>
          </a:bodyPr>
          <a:lstStyle/>
          <a:p>
            <a:pPr lvl="0" defTabSz="913874">
              <a:defRPr/>
            </a:pPr>
            <a:r>
              <a:rPr kumimoji="0" lang="en-US" sz="2000" b="0" i="0" u="none" strike="noStrike" kern="1200" cap="none" spc="0" normalizeH="0" baseline="0" noProof="0" dirty="0" err="1">
                <a:ln>
                  <a:noFill/>
                </a:ln>
                <a:solidFill>
                  <a:srgbClr val="505050"/>
                </a:solidFill>
                <a:effectLst/>
                <a:uLnTx/>
                <a:uFillTx/>
                <a:latin typeface="Segoe UI"/>
                <a:ea typeface="+mn-ea"/>
                <a:cs typeface="Segoe UI Semilight" panose="020B0402040204020203" pitchFamily="34" charset="0"/>
              </a:rPr>
              <a:t>Plataforma</a:t>
            </a:r>
            <a:r>
              <a:rPr kumimoji="0" lang="en-US" sz="2000" b="0" i="0" u="none" strike="noStrike" kern="1200" cap="none" spc="0" normalizeH="0" baseline="0" noProof="0" dirty="0">
                <a:ln>
                  <a:noFill/>
                </a:ln>
                <a:solidFill>
                  <a:srgbClr val="505050"/>
                </a:solidFill>
                <a:effectLst/>
                <a:uLnTx/>
                <a:uFillTx/>
                <a:latin typeface="Segoe UI"/>
                <a:ea typeface="+mn-ea"/>
                <a:cs typeface="Segoe UI Semilight" panose="020B0402040204020203" pitchFamily="34" charset="0"/>
              </a:rPr>
              <a:t> </a:t>
            </a:r>
            <a:r>
              <a:rPr kumimoji="0" lang="en-US" sz="2000" b="0" i="0" u="none" strike="noStrike" kern="1200" cap="none" spc="0" normalizeH="0" baseline="0" noProof="0" dirty="0">
                <a:ln>
                  <a:noFill/>
                </a:ln>
                <a:solidFill>
                  <a:srgbClr val="505050"/>
                </a:solidFill>
                <a:effectLst/>
                <a:uLnTx/>
                <a:uFillTx/>
                <a:latin typeface="Segoe UI Semibold"/>
                <a:ea typeface="+mn-ea"/>
                <a:cs typeface="Segoe UI Semilight" panose="020B0402040204020203" pitchFamily="34" charset="0"/>
              </a:rPr>
              <a:t>low-code</a:t>
            </a:r>
            <a:r>
              <a:rPr lang="en-US" sz="2000" dirty="0">
                <a:solidFill>
                  <a:srgbClr val="505050"/>
                </a:solidFill>
                <a:latin typeface="Segoe UI"/>
                <a:cs typeface="Segoe UI Semilight" panose="020B0402040204020203" pitchFamily="34" charset="0"/>
              </a:rPr>
              <a:t> que </a:t>
            </a:r>
            <a:r>
              <a:rPr lang="en-US" sz="2000" dirty="0" err="1">
                <a:solidFill>
                  <a:srgbClr val="505050"/>
                </a:solidFill>
                <a:latin typeface="Segoe UI"/>
                <a:cs typeface="Segoe UI Semilight" panose="020B0402040204020203" pitchFamily="34" charset="0"/>
              </a:rPr>
              <a:t>nos</a:t>
            </a:r>
            <a:r>
              <a:rPr lang="en-US" sz="2000" dirty="0">
                <a:solidFill>
                  <a:srgbClr val="505050"/>
                </a:solidFill>
                <a:latin typeface="Segoe UI"/>
                <a:cs typeface="Segoe UI Semilight" panose="020B0402040204020203" pitchFamily="34" charset="0"/>
              </a:rPr>
              <a:t> </a:t>
            </a:r>
            <a:r>
              <a:rPr lang="en-US" sz="2000" dirty="0" err="1">
                <a:solidFill>
                  <a:srgbClr val="505050"/>
                </a:solidFill>
                <a:latin typeface="Segoe UI"/>
                <a:cs typeface="Segoe UI Semilight" panose="020B0402040204020203" pitchFamily="34" charset="0"/>
              </a:rPr>
              <a:t>permite</a:t>
            </a:r>
            <a:r>
              <a:rPr lang="en-US" sz="2000" dirty="0">
                <a:solidFill>
                  <a:srgbClr val="505050"/>
                </a:solidFill>
                <a:latin typeface="Segoe UI"/>
                <a:cs typeface="Segoe UI Semilight" panose="020B0402040204020203" pitchFamily="34" charset="0"/>
              </a:rPr>
              <a:t> extender Office 365, Dynamics 365, Azure y Standalone Apps</a:t>
            </a:r>
          </a:p>
          <a:p>
            <a:pPr marL="0" marR="0" lvl="0" indent="0" algn="l" defTabSz="913874"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505050"/>
              </a:solidFill>
              <a:effectLst/>
              <a:uLnTx/>
              <a:uFillTx/>
              <a:latin typeface="Segoe UI"/>
              <a:ea typeface="+mn-ea"/>
              <a:cs typeface="Segoe UI Semilight" panose="020B0402040204020203" pitchFamily="34" charset="0"/>
            </a:endParaRPr>
          </a:p>
        </p:txBody>
      </p:sp>
      <p:sp>
        <p:nvSpPr>
          <p:cNvPr id="4" name="Title 3">
            <a:extLst>
              <a:ext uri="{FF2B5EF4-FFF2-40B4-BE49-F238E27FC236}">
                <a16:creationId xmlns:a16="http://schemas.microsoft.com/office/drawing/2014/main" id="{DF5EC048-A3C8-44C9-9DF2-B62374E9867D}"/>
              </a:ext>
            </a:extLst>
          </p:cNvPr>
          <p:cNvSpPr>
            <a:spLocks noGrp="1"/>
          </p:cNvSpPr>
          <p:nvPr>
            <p:ph type="title"/>
          </p:nvPr>
        </p:nvSpPr>
        <p:spPr/>
        <p:txBody>
          <a:bodyPr/>
          <a:lstStyle/>
          <a:p>
            <a:r>
              <a:rPr lang="en-US"/>
              <a:t>Microsoft Power Platform</a:t>
            </a:r>
          </a:p>
        </p:txBody>
      </p:sp>
      <p:grpSp>
        <p:nvGrpSpPr>
          <p:cNvPr id="20" name="Group 19">
            <a:extLst>
              <a:ext uri="{FF2B5EF4-FFF2-40B4-BE49-F238E27FC236}">
                <a16:creationId xmlns:a16="http://schemas.microsoft.com/office/drawing/2014/main" id="{C558A331-EB83-4EB9-8346-19C6B71ED8B2}"/>
              </a:ext>
            </a:extLst>
          </p:cNvPr>
          <p:cNvGrpSpPr/>
          <p:nvPr/>
        </p:nvGrpSpPr>
        <p:grpSpPr>
          <a:xfrm rot="5400000">
            <a:off x="6004525" y="164154"/>
            <a:ext cx="182965" cy="8170558"/>
            <a:chOff x="3251199" y="-307167"/>
            <a:chExt cx="182965" cy="8170558"/>
          </a:xfrm>
        </p:grpSpPr>
        <p:cxnSp>
          <p:nvCxnSpPr>
            <p:cNvPr id="18" name="Straight Connector 17">
              <a:extLst>
                <a:ext uri="{FF2B5EF4-FFF2-40B4-BE49-F238E27FC236}">
                  <a16:creationId xmlns:a16="http://schemas.microsoft.com/office/drawing/2014/main" id="{9C67A05D-21BF-4E66-A076-527800707BB0}"/>
                </a:ext>
              </a:extLst>
            </p:cNvPr>
            <p:cNvCxnSpPr/>
            <p:nvPr/>
          </p:nvCxnSpPr>
          <p:spPr>
            <a:xfrm>
              <a:off x="3251212" y="-307167"/>
              <a:ext cx="0" cy="8170558"/>
            </a:xfrm>
            <a:prstGeom prst="line">
              <a:avLst/>
            </a:prstGeom>
            <a:ln w="6350">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9" name="Isosceles Triangle 18">
              <a:extLst>
                <a:ext uri="{FF2B5EF4-FFF2-40B4-BE49-F238E27FC236}">
                  <a16:creationId xmlns:a16="http://schemas.microsoft.com/office/drawing/2014/main" id="{4CB1567C-5380-4628-9F25-118203D21E88}"/>
                </a:ext>
              </a:extLst>
            </p:cNvPr>
            <p:cNvSpPr/>
            <p:nvPr/>
          </p:nvSpPr>
          <p:spPr bwMode="auto">
            <a:xfrm rot="5400000">
              <a:off x="3171775" y="3686634"/>
              <a:ext cx="341814" cy="182965"/>
            </a:xfrm>
            <a:prstGeom prst="triangle">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5" name="Group 24">
            <a:extLst>
              <a:ext uri="{FF2B5EF4-FFF2-40B4-BE49-F238E27FC236}">
                <a16:creationId xmlns:a16="http://schemas.microsoft.com/office/drawing/2014/main" id="{5BDB4DA5-20AD-408A-B915-05CF6B13A75A}"/>
              </a:ext>
            </a:extLst>
          </p:cNvPr>
          <p:cNvGrpSpPr/>
          <p:nvPr/>
        </p:nvGrpSpPr>
        <p:grpSpPr>
          <a:xfrm>
            <a:off x="2844945" y="2528463"/>
            <a:ext cx="6502111" cy="1981566"/>
            <a:chOff x="3782509" y="2441836"/>
            <a:chExt cx="6502111" cy="1981566"/>
          </a:xfrm>
        </p:grpSpPr>
        <p:grpSp>
          <p:nvGrpSpPr>
            <p:cNvPr id="103" name="Group 102">
              <a:extLst>
                <a:ext uri="{FF2B5EF4-FFF2-40B4-BE49-F238E27FC236}">
                  <a16:creationId xmlns:a16="http://schemas.microsoft.com/office/drawing/2014/main" id="{97655749-6FC1-42AB-829A-EDB8C557155C}"/>
                </a:ext>
              </a:extLst>
            </p:cNvPr>
            <p:cNvGrpSpPr>
              <a:grpSpLocks noChangeAspect="1"/>
            </p:cNvGrpSpPr>
            <p:nvPr/>
          </p:nvGrpSpPr>
          <p:grpSpPr>
            <a:xfrm>
              <a:off x="6637130" y="2453675"/>
              <a:ext cx="781886" cy="781886"/>
              <a:chOff x="5216175" y="2901971"/>
              <a:chExt cx="1715723" cy="1715723"/>
            </a:xfrm>
          </p:grpSpPr>
          <p:sp>
            <p:nvSpPr>
              <p:cNvPr id="104" name="Oval 103">
                <a:extLst>
                  <a:ext uri="{FF2B5EF4-FFF2-40B4-BE49-F238E27FC236}">
                    <a16:creationId xmlns:a16="http://schemas.microsoft.com/office/drawing/2014/main" id="{5F8AAA3E-F8BF-4764-B1D2-42CC0A4A7CFD}"/>
                  </a:ext>
                </a:extLst>
              </p:cNvPr>
              <p:cNvSpPr/>
              <p:nvPr/>
            </p:nvSpPr>
            <p:spPr bwMode="auto">
              <a:xfrm>
                <a:off x="5216175" y="2901971"/>
                <a:ext cx="1715723" cy="1715723"/>
              </a:xfrm>
              <a:prstGeom prst="ellipse">
                <a:avLst/>
              </a:prstGeom>
              <a:solidFill>
                <a:srgbClr val="5C005C"/>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64549" tIns="131640" rIns="164549" bIns="131640" numCol="1" spcCol="0" rtlCol="0" fromWordArt="0" anchor="ctr" anchorCtr="0" forceAA="0" compatLnSpc="1">
                <a:prstTxWarp prst="textNoShape">
                  <a:avLst/>
                </a:prstTxWarp>
                <a:noAutofit/>
              </a:bodyPr>
              <a:lstStyle/>
              <a:p>
                <a:pPr marL="0" marR="0" lvl="0" indent="0" algn="l" defTabSz="838973"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105" name="Group 4">
                <a:extLst>
                  <a:ext uri="{FF2B5EF4-FFF2-40B4-BE49-F238E27FC236}">
                    <a16:creationId xmlns:a16="http://schemas.microsoft.com/office/drawing/2014/main" id="{4E2FA2F4-3352-4819-BBE8-83746C7C8988}"/>
                  </a:ext>
                </a:extLst>
              </p:cNvPr>
              <p:cNvGrpSpPr>
                <a:grpSpLocks noChangeAspect="1"/>
              </p:cNvGrpSpPr>
              <p:nvPr/>
            </p:nvGrpSpPr>
            <p:grpSpPr bwMode="auto">
              <a:xfrm>
                <a:off x="5681957" y="3458106"/>
                <a:ext cx="784088" cy="603380"/>
                <a:chOff x="2880" y="2176"/>
                <a:chExt cx="256" cy="197"/>
              </a:xfrm>
              <a:solidFill>
                <a:srgbClr val="D2D2D2"/>
              </a:solidFill>
            </p:grpSpPr>
            <p:sp>
              <p:nvSpPr>
                <p:cNvPr id="106" name="Freeform 5">
                  <a:extLst>
                    <a:ext uri="{FF2B5EF4-FFF2-40B4-BE49-F238E27FC236}">
                      <a16:creationId xmlns:a16="http://schemas.microsoft.com/office/drawing/2014/main" id="{D650190A-2357-46BD-9DB6-D191DB9E7D83}"/>
                    </a:ext>
                  </a:extLst>
                </p:cNvPr>
                <p:cNvSpPr>
                  <a:spLocks/>
                </p:cNvSpPr>
                <p:nvPr/>
              </p:nvSpPr>
              <p:spPr bwMode="auto">
                <a:xfrm>
                  <a:off x="3017" y="2320"/>
                  <a:ext cx="52" cy="53"/>
                </a:xfrm>
                <a:custGeom>
                  <a:avLst/>
                  <a:gdLst>
                    <a:gd name="T0" fmla="*/ 79 w 130"/>
                    <a:gd name="T1" fmla="*/ 8 h 129"/>
                    <a:gd name="T2" fmla="*/ 51 w 130"/>
                    <a:gd name="T3" fmla="*/ 8 h 129"/>
                    <a:gd name="T4" fmla="*/ 8 w 130"/>
                    <a:gd name="T5" fmla="*/ 50 h 129"/>
                    <a:gd name="T6" fmla="*/ 8 w 130"/>
                    <a:gd name="T7" fmla="*/ 79 h 129"/>
                    <a:gd name="T8" fmla="*/ 51 w 130"/>
                    <a:gd name="T9" fmla="*/ 122 h 129"/>
                    <a:gd name="T10" fmla="*/ 79 w 130"/>
                    <a:gd name="T11" fmla="*/ 122 h 129"/>
                    <a:gd name="T12" fmla="*/ 122 w 130"/>
                    <a:gd name="T13" fmla="*/ 79 h 129"/>
                    <a:gd name="T14" fmla="*/ 122 w 130"/>
                    <a:gd name="T15" fmla="*/ 50 h 129"/>
                    <a:gd name="T16" fmla="*/ 79 w 130"/>
                    <a:gd name="T17" fmla="*/ 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29">
                      <a:moveTo>
                        <a:pt x="79" y="8"/>
                      </a:moveTo>
                      <a:cubicBezTo>
                        <a:pt x="71" y="0"/>
                        <a:pt x="59" y="0"/>
                        <a:pt x="51" y="8"/>
                      </a:cubicBezTo>
                      <a:cubicBezTo>
                        <a:pt x="8" y="50"/>
                        <a:pt x="8" y="50"/>
                        <a:pt x="8" y="50"/>
                      </a:cubicBezTo>
                      <a:cubicBezTo>
                        <a:pt x="0" y="58"/>
                        <a:pt x="0" y="71"/>
                        <a:pt x="8" y="79"/>
                      </a:cubicBezTo>
                      <a:cubicBezTo>
                        <a:pt x="51" y="122"/>
                        <a:pt x="51" y="122"/>
                        <a:pt x="51" y="122"/>
                      </a:cubicBezTo>
                      <a:cubicBezTo>
                        <a:pt x="59" y="129"/>
                        <a:pt x="71" y="129"/>
                        <a:pt x="79" y="122"/>
                      </a:cubicBezTo>
                      <a:cubicBezTo>
                        <a:pt x="122" y="79"/>
                        <a:pt x="122" y="79"/>
                        <a:pt x="122" y="79"/>
                      </a:cubicBezTo>
                      <a:cubicBezTo>
                        <a:pt x="130" y="71"/>
                        <a:pt x="130" y="58"/>
                        <a:pt x="122" y="50"/>
                      </a:cubicBezTo>
                      <a:lnTo>
                        <a:pt x="79"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127" name="Freeform 6">
                  <a:extLst>
                    <a:ext uri="{FF2B5EF4-FFF2-40B4-BE49-F238E27FC236}">
                      <a16:creationId xmlns:a16="http://schemas.microsoft.com/office/drawing/2014/main" id="{17D01375-CC27-4DBC-B2BB-800309CED74B}"/>
                    </a:ext>
                  </a:extLst>
                </p:cNvPr>
                <p:cNvSpPr>
                  <a:spLocks/>
                </p:cNvSpPr>
                <p:nvPr/>
              </p:nvSpPr>
              <p:spPr bwMode="auto">
                <a:xfrm>
                  <a:off x="3053" y="2283"/>
                  <a:ext cx="52" cy="53"/>
                </a:xfrm>
                <a:custGeom>
                  <a:avLst/>
                  <a:gdLst>
                    <a:gd name="T0" fmla="*/ 79 w 130"/>
                    <a:gd name="T1" fmla="*/ 8 h 129"/>
                    <a:gd name="T2" fmla="*/ 51 w 130"/>
                    <a:gd name="T3" fmla="*/ 8 h 129"/>
                    <a:gd name="T4" fmla="*/ 8 w 130"/>
                    <a:gd name="T5" fmla="*/ 50 h 129"/>
                    <a:gd name="T6" fmla="*/ 8 w 130"/>
                    <a:gd name="T7" fmla="*/ 79 h 129"/>
                    <a:gd name="T8" fmla="*/ 51 w 130"/>
                    <a:gd name="T9" fmla="*/ 122 h 129"/>
                    <a:gd name="T10" fmla="*/ 79 w 130"/>
                    <a:gd name="T11" fmla="*/ 122 h 129"/>
                    <a:gd name="T12" fmla="*/ 122 w 130"/>
                    <a:gd name="T13" fmla="*/ 79 h 129"/>
                    <a:gd name="T14" fmla="*/ 122 w 130"/>
                    <a:gd name="T15" fmla="*/ 50 h 129"/>
                    <a:gd name="T16" fmla="*/ 79 w 130"/>
                    <a:gd name="T17" fmla="*/ 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29">
                      <a:moveTo>
                        <a:pt x="79" y="8"/>
                      </a:moveTo>
                      <a:cubicBezTo>
                        <a:pt x="71" y="0"/>
                        <a:pt x="59" y="0"/>
                        <a:pt x="51" y="8"/>
                      </a:cubicBezTo>
                      <a:cubicBezTo>
                        <a:pt x="8" y="50"/>
                        <a:pt x="8" y="50"/>
                        <a:pt x="8" y="50"/>
                      </a:cubicBezTo>
                      <a:cubicBezTo>
                        <a:pt x="0" y="58"/>
                        <a:pt x="0" y="71"/>
                        <a:pt x="8" y="79"/>
                      </a:cubicBezTo>
                      <a:cubicBezTo>
                        <a:pt x="51" y="122"/>
                        <a:pt x="51" y="122"/>
                        <a:pt x="51" y="122"/>
                      </a:cubicBezTo>
                      <a:cubicBezTo>
                        <a:pt x="59" y="129"/>
                        <a:pt x="71" y="129"/>
                        <a:pt x="79" y="122"/>
                      </a:cubicBezTo>
                      <a:cubicBezTo>
                        <a:pt x="122" y="79"/>
                        <a:pt x="122" y="79"/>
                        <a:pt x="122" y="79"/>
                      </a:cubicBezTo>
                      <a:cubicBezTo>
                        <a:pt x="130" y="71"/>
                        <a:pt x="130" y="58"/>
                        <a:pt x="122" y="50"/>
                      </a:cubicBezTo>
                      <a:lnTo>
                        <a:pt x="79"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130" name="Freeform 7">
                  <a:extLst>
                    <a:ext uri="{FF2B5EF4-FFF2-40B4-BE49-F238E27FC236}">
                      <a16:creationId xmlns:a16="http://schemas.microsoft.com/office/drawing/2014/main" id="{917245A2-DFDF-4627-80E0-FE6BA7E369EC}"/>
                    </a:ext>
                  </a:extLst>
                </p:cNvPr>
                <p:cNvSpPr>
                  <a:spLocks noEditPoints="1"/>
                </p:cNvSpPr>
                <p:nvPr/>
              </p:nvSpPr>
              <p:spPr bwMode="auto">
                <a:xfrm>
                  <a:off x="2909" y="2247"/>
                  <a:ext cx="124" cy="126"/>
                </a:xfrm>
                <a:custGeom>
                  <a:avLst/>
                  <a:gdLst>
                    <a:gd name="T0" fmla="*/ 300 w 308"/>
                    <a:gd name="T1" fmla="*/ 139 h 307"/>
                    <a:gd name="T2" fmla="*/ 286 w 308"/>
                    <a:gd name="T3" fmla="*/ 125 h 307"/>
                    <a:gd name="T4" fmla="*/ 168 w 308"/>
                    <a:gd name="T5" fmla="*/ 8 h 307"/>
                    <a:gd name="T6" fmla="*/ 140 w 308"/>
                    <a:gd name="T7" fmla="*/ 8 h 307"/>
                    <a:gd name="T8" fmla="*/ 22 w 308"/>
                    <a:gd name="T9" fmla="*/ 125 h 307"/>
                    <a:gd name="T10" fmla="*/ 8 w 308"/>
                    <a:gd name="T11" fmla="*/ 139 h 307"/>
                    <a:gd name="T12" fmla="*/ 8 w 308"/>
                    <a:gd name="T13" fmla="*/ 168 h 307"/>
                    <a:gd name="T14" fmla="*/ 22 w 308"/>
                    <a:gd name="T15" fmla="*/ 182 h 307"/>
                    <a:gd name="T16" fmla="*/ 140 w 308"/>
                    <a:gd name="T17" fmla="*/ 299 h 307"/>
                    <a:gd name="T18" fmla="*/ 168 w 308"/>
                    <a:gd name="T19" fmla="*/ 299 h 307"/>
                    <a:gd name="T20" fmla="*/ 286 w 308"/>
                    <a:gd name="T21" fmla="*/ 182 h 307"/>
                    <a:gd name="T22" fmla="*/ 300 w 308"/>
                    <a:gd name="T23" fmla="*/ 168 h 307"/>
                    <a:gd name="T24" fmla="*/ 300 w 308"/>
                    <a:gd name="T25" fmla="*/ 139 h 307"/>
                    <a:gd name="T26" fmla="*/ 140 w 308"/>
                    <a:gd name="T27" fmla="*/ 210 h 307"/>
                    <a:gd name="T28" fmla="*/ 108 w 308"/>
                    <a:gd name="T29" fmla="*/ 179 h 307"/>
                    <a:gd name="T30" fmla="*/ 97 w 308"/>
                    <a:gd name="T31" fmla="*/ 168 h 307"/>
                    <a:gd name="T32" fmla="*/ 97 w 308"/>
                    <a:gd name="T33" fmla="*/ 139 h 307"/>
                    <a:gd name="T34" fmla="*/ 140 w 308"/>
                    <a:gd name="T35" fmla="*/ 97 h 307"/>
                    <a:gd name="T36" fmla="*/ 168 w 308"/>
                    <a:gd name="T37" fmla="*/ 97 h 307"/>
                    <a:gd name="T38" fmla="*/ 211 w 308"/>
                    <a:gd name="T39" fmla="*/ 139 h 307"/>
                    <a:gd name="T40" fmla="*/ 211 w 308"/>
                    <a:gd name="T41" fmla="*/ 168 h 307"/>
                    <a:gd name="T42" fmla="*/ 200 w 308"/>
                    <a:gd name="T43" fmla="*/ 179 h 307"/>
                    <a:gd name="T44" fmla="*/ 168 w 308"/>
                    <a:gd name="T45" fmla="*/ 210 h 307"/>
                    <a:gd name="T46" fmla="*/ 140 w 308"/>
                    <a:gd name="T47" fmla="*/ 21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8" h="307">
                      <a:moveTo>
                        <a:pt x="300" y="139"/>
                      </a:moveTo>
                      <a:cubicBezTo>
                        <a:pt x="286" y="125"/>
                        <a:pt x="286" y="125"/>
                        <a:pt x="286" y="125"/>
                      </a:cubicBezTo>
                      <a:cubicBezTo>
                        <a:pt x="168" y="8"/>
                        <a:pt x="168" y="8"/>
                        <a:pt x="168" y="8"/>
                      </a:cubicBezTo>
                      <a:cubicBezTo>
                        <a:pt x="161" y="0"/>
                        <a:pt x="148" y="0"/>
                        <a:pt x="140" y="8"/>
                      </a:cubicBezTo>
                      <a:cubicBezTo>
                        <a:pt x="22" y="125"/>
                        <a:pt x="22" y="125"/>
                        <a:pt x="22" y="125"/>
                      </a:cubicBezTo>
                      <a:cubicBezTo>
                        <a:pt x="8" y="139"/>
                        <a:pt x="8" y="139"/>
                        <a:pt x="8" y="139"/>
                      </a:cubicBezTo>
                      <a:cubicBezTo>
                        <a:pt x="0" y="147"/>
                        <a:pt x="0" y="160"/>
                        <a:pt x="8" y="168"/>
                      </a:cubicBezTo>
                      <a:cubicBezTo>
                        <a:pt x="22" y="182"/>
                        <a:pt x="22" y="182"/>
                        <a:pt x="22" y="182"/>
                      </a:cubicBezTo>
                      <a:cubicBezTo>
                        <a:pt x="140" y="299"/>
                        <a:pt x="140" y="299"/>
                        <a:pt x="140" y="299"/>
                      </a:cubicBezTo>
                      <a:cubicBezTo>
                        <a:pt x="148" y="307"/>
                        <a:pt x="161" y="307"/>
                        <a:pt x="168" y="299"/>
                      </a:cubicBezTo>
                      <a:cubicBezTo>
                        <a:pt x="286" y="182"/>
                        <a:pt x="286" y="182"/>
                        <a:pt x="286" y="182"/>
                      </a:cubicBezTo>
                      <a:cubicBezTo>
                        <a:pt x="300" y="168"/>
                        <a:pt x="300" y="168"/>
                        <a:pt x="300" y="168"/>
                      </a:cubicBezTo>
                      <a:cubicBezTo>
                        <a:pt x="308" y="160"/>
                        <a:pt x="308" y="147"/>
                        <a:pt x="300" y="139"/>
                      </a:cubicBezTo>
                      <a:moveTo>
                        <a:pt x="140" y="210"/>
                      </a:moveTo>
                      <a:cubicBezTo>
                        <a:pt x="108" y="179"/>
                        <a:pt x="108" y="179"/>
                        <a:pt x="108" y="179"/>
                      </a:cubicBezTo>
                      <a:cubicBezTo>
                        <a:pt x="97" y="168"/>
                        <a:pt x="97" y="168"/>
                        <a:pt x="97" y="168"/>
                      </a:cubicBezTo>
                      <a:cubicBezTo>
                        <a:pt x="89" y="160"/>
                        <a:pt x="89" y="147"/>
                        <a:pt x="97" y="139"/>
                      </a:cubicBezTo>
                      <a:cubicBezTo>
                        <a:pt x="140" y="97"/>
                        <a:pt x="140" y="97"/>
                        <a:pt x="140" y="97"/>
                      </a:cubicBezTo>
                      <a:cubicBezTo>
                        <a:pt x="148" y="89"/>
                        <a:pt x="161" y="89"/>
                        <a:pt x="168" y="97"/>
                      </a:cubicBezTo>
                      <a:cubicBezTo>
                        <a:pt x="211" y="139"/>
                        <a:pt x="211" y="139"/>
                        <a:pt x="211" y="139"/>
                      </a:cubicBezTo>
                      <a:cubicBezTo>
                        <a:pt x="219" y="147"/>
                        <a:pt x="219" y="160"/>
                        <a:pt x="211" y="168"/>
                      </a:cubicBezTo>
                      <a:cubicBezTo>
                        <a:pt x="200" y="179"/>
                        <a:pt x="200" y="179"/>
                        <a:pt x="200" y="179"/>
                      </a:cubicBezTo>
                      <a:cubicBezTo>
                        <a:pt x="168" y="210"/>
                        <a:pt x="168" y="210"/>
                        <a:pt x="168" y="210"/>
                      </a:cubicBezTo>
                      <a:cubicBezTo>
                        <a:pt x="161" y="218"/>
                        <a:pt x="148" y="218"/>
                        <a:pt x="140" y="2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131" name="Freeform 8">
                  <a:extLst>
                    <a:ext uri="{FF2B5EF4-FFF2-40B4-BE49-F238E27FC236}">
                      <a16:creationId xmlns:a16="http://schemas.microsoft.com/office/drawing/2014/main" id="{776C05E9-C071-41BC-AB0E-F4C4DD543470}"/>
                    </a:ext>
                  </a:extLst>
                </p:cNvPr>
                <p:cNvSpPr>
                  <a:spLocks/>
                </p:cNvSpPr>
                <p:nvPr/>
              </p:nvSpPr>
              <p:spPr bwMode="auto">
                <a:xfrm>
                  <a:off x="3017" y="2247"/>
                  <a:ext cx="52" cy="53"/>
                </a:xfrm>
                <a:custGeom>
                  <a:avLst/>
                  <a:gdLst>
                    <a:gd name="T0" fmla="*/ 79 w 130"/>
                    <a:gd name="T1" fmla="*/ 122 h 129"/>
                    <a:gd name="T2" fmla="*/ 122 w 130"/>
                    <a:gd name="T3" fmla="*/ 79 h 129"/>
                    <a:gd name="T4" fmla="*/ 122 w 130"/>
                    <a:gd name="T5" fmla="*/ 50 h 129"/>
                    <a:gd name="T6" fmla="*/ 79 w 130"/>
                    <a:gd name="T7" fmla="*/ 8 h 129"/>
                    <a:gd name="T8" fmla="*/ 51 w 130"/>
                    <a:gd name="T9" fmla="*/ 8 h 129"/>
                    <a:gd name="T10" fmla="*/ 8 w 130"/>
                    <a:gd name="T11" fmla="*/ 50 h 129"/>
                    <a:gd name="T12" fmla="*/ 8 w 130"/>
                    <a:gd name="T13" fmla="*/ 79 h 129"/>
                    <a:gd name="T14" fmla="*/ 51 w 130"/>
                    <a:gd name="T15" fmla="*/ 122 h 129"/>
                    <a:gd name="T16" fmla="*/ 79 w 130"/>
                    <a:gd name="T17" fmla="*/ 1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29">
                      <a:moveTo>
                        <a:pt x="79" y="122"/>
                      </a:moveTo>
                      <a:cubicBezTo>
                        <a:pt x="122" y="79"/>
                        <a:pt x="122" y="79"/>
                        <a:pt x="122" y="79"/>
                      </a:cubicBezTo>
                      <a:cubicBezTo>
                        <a:pt x="130" y="71"/>
                        <a:pt x="130" y="58"/>
                        <a:pt x="122" y="50"/>
                      </a:cubicBezTo>
                      <a:cubicBezTo>
                        <a:pt x="79" y="8"/>
                        <a:pt x="79" y="8"/>
                        <a:pt x="79" y="8"/>
                      </a:cubicBezTo>
                      <a:cubicBezTo>
                        <a:pt x="71" y="0"/>
                        <a:pt x="59" y="0"/>
                        <a:pt x="51" y="8"/>
                      </a:cubicBezTo>
                      <a:cubicBezTo>
                        <a:pt x="8" y="50"/>
                        <a:pt x="8" y="50"/>
                        <a:pt x="8" y="50"/>
                      </a:cubicBezTo>
                      <a:cubicBezTo>
                        <a:pt x="0" y="58"/>
                        <a:pt x="0" y="71"/>
                        <a:pt x="8" y="79"/>
                      </a:cubicBezTo>
                      <a:cubicBezTo>
                        <a:pt x="51" y="122"/>
                        <a:pt x="51" y="122"/>
                        <a:pt x="51" y="122"/>
                      </a:cubicBezTo>
                      <a:cubicBezTo>
                        <a:pt x="59" y="129"/>
                        <a:pt x="71" y="129"/>
                        <a:pt x="79" y="12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132" name="Freeform 9">
                  <a:extLst>
                    <a:ext uri="{FF2B5EF4-FFF2-40B4-BE49-F238E27FC236}">
                      <a16:creationId xmlns:a16="http://schemas.microsoft.com/office/drawing/2014/main" id="{FB4D356C-2F94-48B4-9CB7-081F8F262AED}"/>
                    </a:ext>
                  </a:extLst>
                </p:cNvPr>
                <p:cNvSpPr>
                  <a:spLocks/>
                </p:cNvSpPr>
                <p:nvPr/>
              </p:nvSpPr>
              <p:spPr bwMode="auto">
                <a:xfrm>
                  <a:off x="2880" y="2176"/>
                  <a:ext cx="256" cy="170"/>
                </a:xfrm>
                <a:custGeom>
                  <a:avLst/>
                  <a:gdLst>
                    <a:gd name="T0" fmla="*/ 562 w 638"/>
                    <a:gd name="T1" fmla="*/ 413 h 413"/>
                    <a:gd name="T2" fmla="*/ 549 w 638"/>
                    <a:gd name="T3" fmla="*/ 413 h 413"/>
                    <a:gd name="T4" fmla="*/ 549 w 638"/>
                    <a:gd name="T5" fmla="*/ 388 h 413"/>
                    <a:gd name="T6" fmla="*/ 562 w 638"/>
                    <a:gd name="T7" fmla="*/ 388 h 413"/>
                    <a:gd name="T8" fmla="*/ 612 w 638"/>
                    <a:gd name="T9" fmla="*/ 338 h 413"/>
                    <a:gd name="T10" fmla="*/ 612 w 638"/>
                    <a:gd name="T11" fmla="*/ 75 h 413"/>
                    <a:gd name="T12" fmla="*/ 562 w 638"/>
                    <a:gd name="T13" fmla="*/ 26 h 413"/>
                    <a:gd name="T14" fmla="*/ 75 w 638"/>
                    <a:gd name="T15" fmla="*/ 26 h 413"/>
                    <a:gd name="T16" fmla="*/ 25 w 638"/>
                    <a:gd name="T17" fmla="*/ 75 h 413"/>
                    <a:gd name="T18" fmla="*/ 25 w 638"/>
                    <a:gd name="T19" fmla="*/ 338 h 413"/>
                    <a:gd name="T20" fmla="*/ 75 w 638"/>
                    <a:gd name="T21" fmla="*/ 388 h 413"/>
                    <a:gd name="T22" fmla="*/ 88 w 638"/>
                    <a:gd name="T23" fmla="*/ 388 h 413"/>
                    <a:gd name="T24" fmla="*/ 88 w 638"/>
                    <a:gd name="T25" fmla="*/ 413 h 413"/>
                    <a:gd name="T26" fmla="*/ 75 w 638"/>
                    <a:gd name="T27" fmla="*/ 413 h 413"/>
                    <a:gd name="T28" fmla="*/ 0 w 638"/>
                    <a:gd name="T29" fmla="*/ 338 h 413"/>
                    <a:gd name="T30" fmla="*/ 0 w 638"/>
                    <a:gd name="T31" fmla="*/ 75 h 413"/>
                    <a:gd name="T32" fmla="*/ 75 w 638"/>
                    <a:gd name="T33" fmla="*/ 0 h 413"/>
                    <a:gd name="T34" fmla="*/ 562 w 638"/>
                    <a:gd name="T35" fmla="*/ 0 h 413"/>
                    <a:gd name="T36" fmla="*/ 638 w 638"/>
                    <a:gd name="T37" fmla="*/ 75 h 413"/>
                    <a:gd name="T38" fmla="*/ 638 w 638"/>
                    <a:gd name="T39" fmla="*/ 338 h 413"/>
                    <a:gd name="T40" fmla="*/ 562 w 638"/>
                    <a:gd name="T41" fmla="*/ 413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8" h="413">
                      <a:moveTo>
                        <a:pt x="562" y="413"/>
                      </a:moveTo>
                      <a:cubicBezTo>
                        <a:pt x="549" y="413"/>
                        <a:pt x="549" y="413"/>
                        <a:pt x="549" y="413"/>
                      </a:cubicBezTo>
                      <a:cubicBezTo>
                        <a:pt x="549" y="388"/>
                        <a:pt x="549" y="388"/>
                        <a:pt x="549" y="388"/>
                      </a:cubicBezTo>
                      <a:cubicBezTo>
                        <a:pt x="562" y="388"/>
                        <a:pt x="562" y="388"/>
                        <a:pt x="562" y="388"/>
                      </a:cubicBezTo>
                      <a:cubicBezTo>
                        <a:pt x="590" y="388"/>
                        <a:pt x="612" y="365"/>
                        <a:pt x="612" y="338"/>
                      </a:cubicBezTo>
                      <a:cubicBezTo>
                        <a:pt x="612" y="75"/>
                        <a:pt x="612" y="75"/>
                        <a:pt x="612" y="75"/>
                      </a:cubicBezTo>
                      <a:cubicBezTo>
                        <a:pt x="612" y="48"/>
                        <a:pt x="590" y="26"/>
                        <a:pt x="562" y="26"/>
                      </a:cubicBezTo>
                      <a:cubicBezTo>
                        <a:pt x="75" y="26"/>
                        <a:pt x="75" y="26"/>
                        <a:pt x="75" y="26"/>
                      </a:cubicBezTo>
                      <a:cubicBezTo>
                        <a:pt x="47" y="26"/>
                        <a:pt x="25" y="48"/>
                        <a:pt x="25" y="75"/>
                      </a:cubicBezTo>
                      <a:cubicBezTo>
                        <a:pt x="25" y="338"/>
                        <a:pt x="25" y="338"/>
                        <a:pt x="25" y="338"/>
                      </a:cubicBezTo>
                      <a:cubicBezTo>
                        <a:pt x="25" y="365"/>
                        <a:pt x="47" y="388"/>
                        <a:pt x="75" y="388"/>
                      </a:cubicBezTo>
                      <a:cubicBezTo>
                        <a:pt x="88" y="388"/>
                        <a:pt x="88" y="388"/>
                        <a:pt x="88" y="388"/>
                      </a:cubicBezTo>
                      <a:cubicBezTo>
                        <a:pt x="88" y="413"/>
                        <a:pt x="88" y="413"/>
                        <a:pt x="88" y="413"/>
                      </a:cubicBezTo>
                      <a:cubicBezTo>
                        <a:pt x="75" y="413"/>
                        <a:pt x="75" y="413"/>
                        <a:pt x="75" y="413"/>
                      </a:cubicBezTo>
                      <a:cubicBezTo>
                        <a:pt x="33" y="413"/>
                        <a:pt x="0" y="380"/>
                        <a:pt x="0" y="338"/>
                      </a:cubicBezTo>
                      <a:cubicBezTo>
                        <a:pt x="0" y="75"/>
                        <a:pt x="0" y="75"/>
                        <a:pt x="0" y="75"/>
                      </a:cubicBezTo>
                      <a:cubicBezTo>
                        <a:pt x="0" y="34"/>
                        <a:pt x="33" y="0"/>
                        <a:pt x="75" y="0"/>
                      </a:cubicBezTo>
                      <a:cubicBezTo>
                        <a:pt x="562" y="0"/>
                        <a:pt x="562" y="0"/>
                        <a:pt x="562" y="0"/>
                      </a:cubicBezTo>
                      <a:cubicBezTo>
                        <a:pt x="604" y="0"/>
                        <a:pt x="638" y="34"/>
                        <a:pt x="638" y="75"/>
                      </a:cubicBezTo>
                      <a:cubicBezTo>
                        <a:pt x="638" y="338"/>
                        <a:pt x="638" y="338"/>
                        <a:pt x="638" y="338"/>
                      </a:cubicBezTo>
                      <a:cubicBezTo>
                        <a:pt x="638" y="380"/>
                        <a:pt x="604" y="413"/>
                        <a:pt x="562" y="41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grpSp>
        </p:grpSp>
        <p:grpSp>
          <p:nvGrpSpPr>
            <p:cNvPr id="133" name="Group 132">
              <a:extLst>
                <a:ext uri="{FF2B5EF4-FFF2-40B4-BE49-F238E27FC236}">
                  <a16:creationId xmlns:a16="http://schemas.microsoft.com/office/drawing/2014/main" id="{B9011866-2334-488D-A865-5897DAB031DF}"/>
                </a:ext>
              </a:extLst>
            </p:cNvPr>
            <p:cNvGrpSpPr/>
            <p:nvPr/>
          </p:nvGrpSpPr>
          <p:grpSpPr>
            <a:xfrm>
              <a:off x="4155879" y="2453675"/>
              <a:ext cx="781886" cy="781886"/>
              <a:chOff x="3088969" y="2333616"/>
              <a:chExt cx="1051560" cy="1051560"/>
            </a:xfrm>
          </p:grpSpPr>
          <p:sp>
            <p:nvSpPr>
              <p:cNvPr id="134" name="Oval 133">
                <a:extLst>
                  <a:ext uri="{FF2B5EF4-FFF2-40B4-BE49-F238E27FC236}">
                    <a16:creationId xmlns:a16="http://schemas.microsoft.com/office/drawing/2014/main" id="{E9E221FE-7C57-41F5-B375-CAE142BB8CA0}"/>
                  </a:ext>
                </a:extLst>
              </p:cNvPr>
              <p:cNvSpPr/>
              <p:nvPr/>
            </p:nvSpPr>
            <p:spPr bwMode="auto">
              <a:xfrm>
                <a:off x="3088969" y="2333616"/>
                <a:ext cx="1051560" cy="1051560"/>
              </a:xfrm>
              <a:prstGeom prst="ellipse">
                <a:avLst/>
              </a:prstGeom>
              <a:solidFill>
                <a:srgbClr val="FFC000"/>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64549" tIns="131640" rIns="164549" bIns="131640" numCol="1" spcCol="0" rtlCol="0" fromWordArt="0" anchor="ctr" anchorCtr="0" forceAA="0" compatLnSpc="1">
                <a:prstTxWarp prst="textNoShape">
                  <a:avLst/>
                </a:prstTxWarp>
                <a:noAutofit/>
              </a:bodyPr>
              <a:lstStyle/>
              <a:p>
                <a:pPr marL="0" marR="0" lvl="0" indent="0" algn="l" defTabSz="838973"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135" name="Group 12">
                <a:extLst>
                  <a:ext uri="{FF2B5EF4-FFF2-40B4-BE49-F238E27FC236}">
                    <a16:creationId xmlns:a16="http://schemas.microsoft.com/office/drawing/2014/main" id="{26021D89-F2A7-4E09-9C26-47A924790EF4}"/>
                  </a:ext>
                </a:extLst>
              </p:cNvPr>
              <p:cNvGrpSpPr>
                <a:grpSpLocks noChangeAspect="1"/>
              </p:cNvGrpSpPr>
              <p:nvPr/>
            </p:nvGrpSpPr>
            <p:grpSpPr bwMode="auto">
              <a:xfrm>
                <a:off x="3372588" y="2675429"/>
                <a:ext cx="484321" cy="367935"/>
                <a:chOff x="4543" y="2176"/>
                <a:chExt cx="258" cy="196"/>
              </a:xfrm>
              <a:solidFill>
                <a:schemeClr val="bg1"/>
              </a:solidFill>
            </p:grpSpPr>
            <p:sp>
              <p:nvSpPr>
                <p:cNvPr id="136" name="Freeform 13">
                  <a:extLst>
                    <a:ext uri="{FF2B5EF4-FFF2-40B4-BE49-F238E27FC236}">
                      <a16:creationId xmlns:a16="http://schemas.microsoft.com/office/drawing/2014/main" id="{F6BFB1B7-1428-443C-B382-AF7979774AED}"/>
                    </a:ext>
                  </a:extLst>
                </p:cNvPr>
                <p:cNvSpPr>
                  <a:spLocks/>
                </p:cNvSpPr>
                <p:nvPr/>
              </p:nvSpPr>
              <p:spPr bwMode="auto">
                <a:xfrm>
                  <a:off x="4543" y="2176"/>
                  <a:ext cx="258" cy="170"/>
                </a:xfrm>
                <a:custGeom>
                  <a:avLst/>
                  <a:gdLst>
                    <a:gd name="T0" fmla="*/ 635 w 720"/>
                    <a:gd name="T1" fmla="*/ 467 h 467"/>
                    <a:gd name="T2" fmla="*/ 620 w 720"/>
                    <a:gd name="T3" fmla="*/ 467 h 467"/>
                    <a:gd name="T4" fmla="*/ 620 w 720"/>
                    <a:gd name="T5" fmla="*/ 438 h 467"/>
                    <a:gd name="T6" fmla="*/ 635 w 720"/>
                    <a:gd name="T7" fmla="*/ 438 h 467"/>
                    <a:gd name="T8" fmla="*/ 691 w 720"/>
                    <a:gd name="T9" fmla="*/ 382 h 467"/>
                    <a:gd name="T10" fmla="*/ 691 w 720"/>
                    <a:gd name="T11" fmla="*/ 85 h 467"/>
                    <a:gd name="T12" fmla="*/ 635 w 720"/>
                    <a:gd name="T13" fmla="*/ 29 h 467"/>
                    <a:gd name="T14" fmla="*/ 85 w 720"/>
                    <a:gd name="T15" fmla="*/ 29 h 467"/>
                    <a:gd name="T16" fmla="*/ 29 w 720"/>
                    <a:gd name="T17" fmla="*/ 85 h 467"/>
                    <a:gd name="T18" fmla="*/ 29 w 720"/>
                    <a:gd name="T19" fmla="*/ 382 h 467"/>
                    <a:gd name="T20" fmla="*/ 85 w 720"/>
                    <a:gd name="T21" fmla="*/ 438 h 467"/>
                    <a:gd name="T22" fmla="*/ 99 w 720"/>
                    <a:gd name="T23" fmla="*/ 438 h 467"/>
                    <a:gd name="T24" fmla="*/ 99 w 720"/>
                    <a:gd name="T25" fmla="*/ 467 h 467"/>
                    <a:gd name="T26" fmla="*/ 85 w 720"/>
                    <a:gd name="T27" fmla="*/ 467 h 467"/>
                    <a:gd name="T28" fmla="*/ 0 w 720"/>
                    <a:gd name="T29" fmla="*/ 382 h 467"/>
                    <a:gd name="T30" fmla="*/ 0 w 720"/>
                    <a:gd name="T31" fmla="*/ 85 h 467"/>
                    <a:gd name="T32" fmla="*/ 85 w 720"/>
                    <a:gd name="T33" fmla="*/ 0 h 467"/>
                    <a:gd name="T34" fmla="*/ 635 w 720"/>
                    <a:gd name="T35" fmla="*/ 0 h 467"/>
                    <a:gd name="T36" fmla="*/ 720 w 720"/>
                    <a:gd name="T37" fmla="*/ 85 h 467"/>
                    <a:gd name="T38" fmla="*/ 720 w 720"/>
                    <a:gd name="T39" fmla="*/ 382 h 467"/>
                    <a:gd name="T40" fmla="*/ 635 w 720"/>
                    <a:gd name="T41" fmla="*/ 467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20" h="467">
                      <a:moveTo>
                        <a:pt x="635" y="467"/>
                      </a:moveTo>
                      <a:cubicBezTo>
                        <a:pt x="620" y="467"/>
                        <a:pt x="620" y="467"/>
                        <a:pt x="620" y="467"/>
                      </a:cubicBezTo>
                      <a:cubicBezTo>
                        <a:pt x="620" y="438"/>
                        <a:pt x="620" y="438"/>
                        <a:pt x="620" y="438"/>
                      </a:cubicBezTo>
                      <a:cubicBezTo>
                        <a:pt x="635" y="438"/>
                        <a:pt x="635" y="438"/>
                        <a:pt x="635" y="438"/>
                      </a:cubicBezTo>
                      <a:cubicBezTo>
                        <a:pt x="666" y="438"/>
                        <a:pt x="691" y="413"/>
                        <a:pt x="691" y="382"/>
                      </a:cubicBezTo>
                      <a:cubicBezTo>
                        <a:pt x="691" y="85"/>
                        <a:pt x="691" y="85"/>
                        <a:pt x="691" y="85"/>
                      </a:cubicBezTo>
                      <a:cubicBezTo>
                        <a:pt x="691" y="54"/>
                        <a:pt x="666" y="29"/>
                        <a:pt x="635" y="29"/>
                      </a:cubicBezTo>
                      <a:cubicBezTo>
                        <a:pt x="85" y="29"/>
                        <a:pt x="85" y="29"/>
                        <a:pt x="85" y="29"/>
                      </a:cubicBezTo>
                      <a:cubicBezTo>
                        <a:pt x="54" y="29"/>
                        <a:pt x="29" y="54"/>
                        <a:pt x="29" y="85"/>
                      </a:cubicBezTo>
                      <a:cubicBezTo>
                        <a:pt x="29" y="382"/>
                        <a:pt x="29" y="382"/>
                        <a:pt x="29" y="382"/>
                      </a:cubicBezTo>
                      <a:cubicBezTo>
                        <a:pt x="29" y="413"/>
                        <a:pt x="54" y="438"/>
                        <a:pt x="85" y="438"/>
                      </a:cubicBezTo>
                      <a:cubicBezTo>
                        <a:pt x="99" y="438"/>
                        <a:pt x="99" y="438"/>
                        <a:pt x="99" y="438"/>
                      </a:cubicBezTo>
                      <a:cubicBezTo>
                        <a:pt x="99" y="467"/>
                        <a:pt x="99" y="467"/>
                        <a:pt x="99" y="467"/>
                      </a:cubicBezTo>
                      <a:cubicBezTo>
                        <a:pt x="85" y="467"/>
                        <a:pt x="85" y="467"/>
                        <a:pt x="85" y="467"/>
                      </a:cubicBezTo>
                      <a:cubicBezTo>
                        <a:pt x="38" y="467"/>
                        <a:pt x="0" y="429"/>
                        <a:pt x="0" y="382"/>
                      </a:cubicBezTo>
                      <a:cubicBezTo>
                        <a:pt x="0" y="85"/>
                        <a:pt x="0" y="85"/>
                        <a:pt x="0" y="85"/>
                      </a:cubicBezTo>
                      <a:cubicBezTo>
                        <a:pt x="0" y="38"/>
                        <a:pt x="38" y="0"/>
                        <a:pt x="85" y="0"/>
                      </a:cubicBezTo>
                      <a:cubicBezTo>
                        <a:pt x="635" y="0"/>
                        <a:pt x="635" y="0"/>
                        <a:pt x="635" y="0"/>
                      </a:cubicBezTo>
                      <a:cubicBezTo>
                        <a:pt x="682" y="0"/>
                        <a:pt x="720" y="38"/>
                        <a:pt x="720" y="85"/>
                      </a:cubicBezTo>
                      <a:cubicBezTo>
                        <a:pt x="720" y="382"/>
                        <a:pt x="720" y="382"/>
                        <a:pt x="720" y="382"/>
                      </a:cubicBezTo>
                      <a:cubicBezTo>
                        <a:pt x="720" y="429"/>
                        <a:pt x="682" y="467"/>
                        <a:pt x="635" y="46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Semilight"/>
                    <a:ea typeface="+mn-ea"/>
                    <a:cs typeface="+mn-cs"/>
                  </a:endParaRPr>
                </a:p>
              </p:txBody>
            </p:sp>
            <p:sp>
              <p:nvSpPr>
                <p:cNvPr id="137" name="Freeform 14">
                  <a:extLst>
                    <a:ext uri="{FF2B5EF4-FFF2-40B4-BE49-F238E27FC236}">
                      <a16:creationId xmlns:a16="http://schemas.microsoft.com/office/drawing/2014/main" id="{15E4CCCA-7850-436A-85DD-4D69567EB446}"/>
                    </a:ext>
                  </a:extLst>
                </p:cNvPr>
                <p:cNvSpPr>
                  <a:spLocks/>
                </p:cNvSpPr>
                <p:nvPr/>
              </p:nvSpPr>
              <p:spPr bwMode="auto">
                <a:xfrm>
                  <a:off x="4591" y="2311"/>
                  <a:ext cx="28" cy="61"/>
                </a:xfrm>
                <a:custGeom>
                  <a:avLst/>
                  <a:gdLst>
                    <a:gd name="T0" fmla="*/ 40 w 79"/>
                    <a:gd name="T1" fmla="*/ 169 h 169"/>
                    <a:gd name="T2" fmla="*/ 0 w 79"/>
                    <a:gd name="T3" fmla="*/ 130 h 169"/>
                    <a:gd name="T4" fmla="*/ 0 w 79"/>
                    <a:gd name="T5" fmla="*/ 39 h 169"/>
                    <a:gd name="T6" fmla="*/ 40 w 79"/>
                    <a:gd name="T7" fmla="*/ 0 h 169"/>
                    <a:gd name="T8" fmla="*/ 40 w 79"/>
                    <a:gd name="T9" fmla="*/ 0 h 169"/>
                    <a:gd name="T10" fmla="*/ 79 w 79"/>
                    <a:gd name="T11" fmla="*/ 39 h 169"/>
                    <a:gd name="T12" fmla="*/ 79 w 79"/>
                    <a:gd name="T13" fmla="*/ 130 h 169"/>
                    <a:gd name="T14" fmla="*/ 40 w 79"/>
                    <a:gd name="T15" fmla="*/ 169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 h="169">
                      <a:moveTo>
                        <a:pt x="40" y="169"/>
                      </a:moveTo>
                      <a:cubicBezTo>
                        <a:pt x="18" y="169"/>
                        <a:pt x="0" y="152"/>
                        <a:pt x="0" y="130"/>
                      </a:cubicBezTo>
                      <a:cubicBezTo>
                        <a:pt x="0" y="39"/>
                        <a:pt x="0" y="39"/>
                        <a:pt x="0" y="39"/>
                      </a:cubicBezTo>
                      <a:cubicBezTo>
                        <a:pt x="0" y="17"/>
                        <a:pt x="18" y="0"/>
                        <a:pt x="40" y="0"/>
                      </a:cubicBezTo>
                      <a:cubicBezTo>
                        <a:pt x="40" y="0"/>
                        <a:pt x="40" y="0"/>
                        <a:pt x="40" y="0"/>
                      </a:cubicBezTo>
                      <a:cubicBezTo>
                        <a:pt x="62" y="0"/>
                        <a:pt x="79" y="17"/>
                        <a:pt x="79" y="39"/>
                      </a:cubicBezTo>
                      <a:cubicBezTo>
                        <a:pt x="79" y="130"/>
                        <a:pt x="79" y="130"/>
                        <a:pt x="79" y="130"/>
                      </a:cubicBezTo>
                      <a:cubicBezTo>
                        <a:pt x="79" y="152"/>
                        <a:pt x="62" y="169"/>
                        <a:pt x="40"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Semilight"/>
                    <a:ea typeface="+mn-ea"/>
                    <a:cs typeface="+mn-cs"/>
                  </a:endParaRPr>
                </a:p>
              </p:txBody>
            </p:sp>
            <p:sp>
              <p:nvSpPr>
                <p:cNvPr id="138" name="Freeform 15">
                  <a:extLst>
                    <a:ext uri="{FF2B5EF4-FFF2-40B4-BE49-F238E27FC236}">
                      <a16:creationId xmlns:a16="http://schemas.microsoft.com/office/drawing/2014/main" id="{0E0A166A-05F2-4877-AFFC-0E4EAD1A4DB7}"/>
                    </a:ext>
                  </a:extLst>
                </p:cNvPr>
                <p:cNvSpPr>
                  <a:spLocks/>
                </p:cNvSpPr>
                <p:nvPr/>
              </p:nvSpPr>
              <p:spPr bwMode="auto">
                <a:xfrm>
                  <a:off x="4635" y="2259"/>
                  <a:ext cx="29" cy="113"/>
                </a:xfrm>
                <a:custGeom>
                  <a:avLst/>
                  <a:gdLst>
                    <a:gd name="T0" fmla="*/ 40 w 79"/>
                    <a:gd name="T1" fmla="*/ 312 h 312"/>
                    <a:gd name="T2" fmla="*/ 0 w 79"/>
                    <a:gd name="T3" fmla="*/ 273 h 312"/>
                    <a:gd name="T4" fmla="*/ 0 w 79"/>
                    <a:gd name="T5" fmla="*/ 40 h 312"/>
                    <a:gd name="T6" fmla="*/ 40 w 79"/>
                    <a:gd name="T7" fmla="*/ 0 h 312"/>
                    <a:gd name="T8" fmla="*/ 79 w 79"/>
                    <a:gd name="T9" fmla="*/ 40 h 312"/>
                    <a:gd name="T10" fmla="*/ 79 w 79"/>
                    <a:gd name="T11" fmla="*/ 273 h 312"/>
                    <a:gd name="T12" fmla="*/ 40 w 79"/>
                    <a:gd name="T13" fmla="*/ 312 h 312"/>
                  </a:gdLst>
                  <a:ahLst/>
                  <a:cxnLst>
                    <a:cxn ang="0">
                      <a:pos x="T0" y="T1"/>
                    </a:cxn>
                    <a:cxn ang="0">
                      <a:pos x="T2" y="T3"/>
                    </a:cxn>
                    <a:cxn ang="0">
                      <a:pos x="T4" y="T5"/>
                    </a:cxn>
                    <a:cxn ang="0">
                      <a:pos x="T6" y="T7"/>
                    </a:cxn>
                    <a:cxn ang="0">
                      <a:pos x="T8" y="T9"/>
                    </a:cxn>
                    <a:cxn ang="0">
                      <a:pos x="T10" y="T11"/>
                    </a:cxn>
                    <a:cxn ang="0">
                      <a:pos x="T12" y="T13"/>
                    </a:cxn>
                  </a:cxnLst>
                  <a:rect l="0" t="0" r="r" b="b"/>
                  <a:pathLst>
                    <a:path w="79" h="312">
                      <a:moveTo>
                        <a:pt x="40" y="312"/>
                      </a:moveTo>
                      <a:cubicBezTo>
                        <a:pt x="18" y="312"/>
                        <a:pt x="0" y="295"/>
                        <a:pt x="0" y="273"/>
                      </a:cubicBezTo>
                      <a:cubicBezTo>
                        <a:pt x="0" y="40"/>
                        <a:pt x="0" y="40"/>
                        <a:pt x="0" y="40"/>
                      </a:cubicBezTo>
                      <a:cubicBezTo>
                        <a:pt x="0" y="18"/>
                        <a:pt x="18" y="0"/>
                        <a:pt x="40" y="0"/>
                      </a:cubicBezTo>
                      <a:cubicBezTo>
                        <a:pt x="62" y="0"/>
                        <a:pt x="79" y="18"/>
                        <a:pt x="79" y="40"/>
                      </a:cubicBezTo>
                      <a:cubicBezTo>
                        <a:pt x="79" y="273"/>
                        <a:pt x="79" y="273"/>
                        <a:pt x="79" y="273"/>
                      </a:cubicBezTo>
                      <a:cubicBezTo>
                        <a:pt x="79" y="295"/>
                        <a:pt x="62" y="312"/>
                        <a:pt x="40" y="3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Semilight"/>
                    <a:ea typeface="+mn-ea"/>
                    <a:cs typeface="+mn-cs"/>
                  </a:endParaRPr>
                </a:p>
              </p:txBody>
            </p:sp>
            <p:sp>
              <p:nvSpPr>
                <p:cNvPr id="139" name="Freeform 16">
                  <a:extLst>
                    <a:ext uri="{FF2B5EF4-FFF2-40B4-BE49-F238E27FC236}">
                      <a16:creationId xmlns:a16="http://schemas.microsoft.com/office/drawing/2014/main" id="{6C4B3DDB-914A-496F-BA12-B8359511F146}"/>
                    </a:ext>
                  </a:extLst>
                </p:cNvPr>
                <p:cNvSpPr>
                  <a:spLocks/>
                </p:cNvSpPr>
                <p:nvPr/>
              </p:nvSpPr>
              <p:spPr bwMode="auto">
                <a:xfrm>
                  <a:off x="4724" y="2223"/>
                  <a:ext cx="29" cy="149"/>
                </a:xfrm>
                <a:custGeom>
                  <a:avLst/>
                  <a:gdLst>
                    <a:gd name="T0" fmla="*/ 40 w 79"/>
                    <a:gd name="T1" fmla="*/ 409 h 409"/>
                    <a:gd name="T2" fmla="*/ 0 w 79"/>
                    <a:gd name="T3" fmla="*/ 370 h 409"/>
                    <a:gd name="T4" fmla="*/ 0 w 79"/>
                    <a:gd name="T5" fmla="*/ 39 h 409"/>
                    <a:gd name="T6" fmla="*/ 40 w 79"/>
                    <a:gd name="T7" fmla="*/ 0 h 409"/>
                    <a:gd name="T8" fmla="*/ 79 w 79"/>
                    <a:gd name="T9" fmla="*/ 39 h 409"/>
                    <a:gd name="T10" fmla="*/ 79 w 79"/>
                    <a:gd name="T11" fmla="*/ 370 h 409"/>
                    <a:gd name="T12" fmla="*/ 40 w 79"/>
                    <a:gd name="T13" fmla="*/ 409 h 409"/>
                  </a:gdLst>
                  <a:ahLst/>
                  <a:cxnLst>
                    <a:cxn ang="0">
                      <a:pos x="T0" y="T1"/>
                    </a:cxn>
                    <a:cxn ang="0">
                      <a:pos x="T2" y="T3"/>
                    </a:cxn>
                    <a:cxn ang="0">
                      <a:pos x="T4" y="T5"/>
                    </a:cxn>
                    <a:cxn ang="0">
                      <a:pos x="T6" y="T7"/>
                    </a:cxn>
                    <a:cxn ang="0">
                      <a:pos x="T8" y="T9"/>
                    </a:cxn>
                    <a:cxn ang="0">
                      <a:pos x="T10" y="T11"/>
                    </a:cxn>
                    <a:cxn ang="0">
                      <a:pos x="T12" y="T13"/>
                    </a:cxn>
                  </a:cxnLst>
                  <a:rect l="0" t="0" r="r" b="b"/>
                  <a:pathLst>
                    <a:path w="79" h="409">
                      <a:moveTo>
                        <a:pt x="40" y="409"/>
                      </a:moveTo>
                      <a:cubicBezTo>
                        <a:pt x="18" y="409"/>
                        <a:pt x="0" y="392"/>
                        <a:pt x="0" y="370"/>
                      </a:cubicBezTo>
                      <a:cubicBezTo>
                        <a:pt x="0" y="39"/>
                        <a:pt x="0" y="39"/>
                        <a:pt x="0" y="39"/>
                      </a:cubicBezTo>
                      <a:cubicBezTo>
                        <a:pt x="0" y="18"/>
                        <a:pt x="18" y="0"/>
                        <a:pt x="40" y="0"/>
                      </a:cubicBezTo>
                      <a:cubicBezTo>
                        <a:pt x="61" y="0"/>
                        <a:pt x="79" y="18"/>
                        <a:pt x="79" y="39"/>
                      </a:cubicBezTo>
                      <a:cubicBezTo>
                        <a:pt x="79" y="370"/>
                        <a:pt x="79" y="370"/>
                        <a:pt x="79" y="370"/>
                      </a:cubicBezTo>
                      <a:cubicBezTo>
                        <a:pt x="79" y="392"/>
                        <a:pt x="61" y="409"/>
                        <a:pt x="40" y="40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Semilight"/>
                    <a:ea typeface="+mn-ea"/>
                    <a:cs typeface="+mn-cs"/>
                  </a:endParaRPr>
                </a:p>
              </p:txBody>
            </p:sp>
            <p:sp>
              <p:nvSpPr>
                <p:cNvPr id="140" name="Freeform 17">
                  <a:extLst>
                    <a:ext uri="{FF2B5EF4-FFF2-40B4-BE49-F238E27FC236}">
                      <a16:creationId xmlns:a16="http://schemas.microsoft.com/office/drawing/2014/main" id="{2A82B42B-F020-4748-8B8A-7AB87CAF949C}"/>
                    </a:ext>
                  </a:extLst>
                </p:cNvPr>
                <p:cNvSpPr>
                  <a:spLocks/>
                </p:cNvSpPr>
                <p:nvPr/>
              </p:nvSpPr>
              <p:spPr bwMode="auto">
                <a:xfrm>
                  <a:off x="4680" y="2280"/>
                  <a:ext cx="28" cy="92"/>
                </a:xfrm>
                <a:custGeom>
                  <a:avLst/>
                  <a:gdLst>
                    <a:gd name="T0" fmla="*/ 40 w 79"/>
                    <a:gd name="T1" fmla="*/ 252 h 252"/>
                    <a:gd name="T2" fmla="*/ 0 w 79"/>
                    <a:gd name="T3" fmla="*/ 213 h 252"/>
                    <a:gd name="T4" fmla="*/ 0 w 79"/>
                    <a:gd name="T5" fmla="*/ 40 h 252"/>
                    <a:gd name="T6" fmla="*/ 40 w 79"/>
                    <a:gd name="T7" fmla="*/ 0 h 252"/>
                    <a:gd name="T8" fmla="*/ 79 w 79"/>
                    <a:gd name="T9" fmla="*/ 40 h 252"/>
                    <a:gd name="T10" fmla="*/ 79 w 79"/>
                    <a:gd name="T11" fmla="*/ 213 h 252"/>
                    <a:gd name="T12" fmla="*/ 40 w 79"/>
                    <a:gd name="T13" fmla="*/ 252 h 252"/>
                  </a:gdLst>
                  <a:ahLst/>
                  <a:cxnLst>
                    <a:cxn ang="0">
                      <a:pos x="T0" y="T1"/>
                    </a:cxn>
                    <a:cxn ang="0">
                      <a:pos x="T2" y="T3"/>
                    </a:cxn>
                    <a:cxn ang="0">
                      <a:pos x="T4" y="T5"/>
                    </a:cxn>
                    <a:cxn ang="0">
                      <a:pos x="T6" y="T7"/>
                    </a:cxn>
                    <a:cxn ang="0">
                      <a:pos x="T8" y="T9"/>
                    </a:cxn>
                    <a:cxn ang="0">
                      <a:pos x="T10" y="T11"/>
                    </a:cxn>
                    <a:cxn ang="0">
                      <a:pos x="T12" y="T13"/>
                    </a:cxn>
                  </a:cxnLst>
                  <a:rect l="0" t="0" r="r" b="b"/>
                  <a:pathLst>
                    <a:path w="79" h="252">
                      <a:moveTo>
                        <a:pt x="40" y="252"/>
                      </a:moveTo>
                      <a:cubicBezTo>
                        <a:pt x="18" y="252"/>
                        <a:pt x="0" y="235"/>
                        <a:pt x="0" y="213"/>
                      </a:cubicBezTo>
                      <a:cubicBezTo>
                        <a:pt x="0" y="40"/>
                        <a:pt x="0" y="40"/>
                        <a:pt x="0" y="40"/>
                      </a:cubicBezTo>
                      <a:cubicBezTo>
                        <a:pt x="0" y="18"/>
                        <a:pt x="18" y="0"/>
                        <a:pt x="40" y="0"/>
                      </a:cubicBezTo>
                      <a:cubicBezTo>
                        <a:pt x="61" y="0"/>
                        <a:pt x="79" y="18"/>
                        <a:pt x="79" y="40"/>
                      </a:cubicBezTo>
                      <a:cubicBezTo>
                        <a:pt x="79" y="213"/>
                        <a:pt x="79" y="213"/>
                        <a:pt x="79" y="213"/>
                      </a:cubicBezTo>
                      <a:cubicBezTo>
                        <a:pt x="79" y="235"/>
                        <a:pt x="62" y="252"/>
                        <a:pt x="40" y="25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Semilight"/>
                    <a:ea typeface="+mn-ea"/>
                    <a:cs typeface="+mn-cs"/>
                  </a:endParaRPr>
                </a:p>
              </p:txBody>
            </p:sp>
          </p:grpSp>
        </p:grpSp>
        <p:sp>
          <p:nvSpPr>
            <p:cNvPr id="141" name="Rectangle 140">
              <a:extLst>
                <a:ext uri="{FF2B5EF4-FFF2-40B4-BE49-F238E27FC236}">
                  <a16:creationId xmlns:a16="http://schemas.microsoft.com/office/drawing/2014/main" id="{6EC5B6B5-0116-4AC8-9319-D97DA9027C2D}"/>
                </a:ext>
              </a:extLst>
            </p:cNvPr>
            <p:cNvSpPr/>
            <p:nvPr/>
          </p:nvSpPr>
          <p:spPr bwMode="auto">
            <a:xfrm>
              <a:off x="3782509" y="3383097"/>
              <a:ext cx="1528624" cy="58547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896302" rtl="0" eaLnBrk="1" fontAlgn="base" latinLnBrk="0" hangingPunct="1">
                <a:lnSpc>
                  <a:spcPct val="90000"/>
                </a:lnSpc>
                <a:spcBef>
                  <a:spcPct val="0"/>
                </a:spcBef>
                <a:spcAft>
                  <a:spcPts val="576"/>
                </a:spcAft>
                <a:buClrTx/>
                <a:buSzTx/>
                <a:buFontTx/>
                <a:buNone/>
                <a:tabLst/>
                <a:defRPr/>
              </a:pPr>
              <a:r>
                <a:rPr kumimoji="0" lang="en-US" sz="1800" b="0" i="0" u="none" strike="noStrike" kern="1200" cap="none" spc="0" normalizeH="0" baseline="0" noProof="0" dirty="0">
                  <a:ln>
                    <a:noFill/>
                  </a:ln>
                  <a:solidFill>
                    <a:srgbClr val="505050"/>
                  </a:solidFill>
                  <a:effectLst/>
                  <a:uLnTx/>
                  <a:uFillTx/>
                  <a:latin typeface="Segoe UI Semibold"/>
                  <a:ea typeface="+mn-ea"/>
                  <a:cs typeface="+mn-cs"/>
                </a:rPr>
                <a:t>Power BI</a:t>
              </a:r>
            </a:p>
            <a:p>
              <a:pPr marL="0" marR="0" lvl="0" indent="0" algn="ctr" defTabSz="932472" rtl="0" eaLnBrk="1" fontAlgn="base" latinLnBrk="0" hangingPunct="1">
                <a:lnSpc>
                  <a:spcPct val="90000"/>
                </a:lnSpc>
                <a:spcBef>
                  <a:spcPct val="0"/>
                </a:spcBef>
                <a:spcAft>
                  <a:spcPts val="400"/>
                </a:spcAft>
                <a:buClrTx/>
                <a:buSzTx/>
                <a:buFontTx/>
                <a:buNone/>
                <a:tabLst/>
                <a:defRPr/>
              </a:pPr>
              <a:r>
                <a:rPr kumimoji="0" lang="en-US" sz="14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Business analytics</a:t>
              </a:r>
            </a:p>
          </p:txBody>
        </p:sp>
        <p:sp>
          <p:nvSpPr>
            <p:cNvPr id="142" name="Rectangle 141">
              <a:extLst>
                <a:ext uri="{FF2B5EF4-FFF2-40B4-BE49-F238E27FC236}">
                  <a16:creationId xmlns:a16="http://schemas.microsoft.com/office/drawing/2014/main" id="{B2A49913-2AA4-484B-9F81-CEAEC30F0194}"/>
                </a:ext>
              </a:extLst>
            </p:cNvPr>
            <p:cNvSpPr/>
            <p:nvPr/>
          </p:nvSpPr>
          <p:spPr bwMode="auto">
            <a:xfrm>
              <a:off x="6027948" y="3383097"/>
              <a:ext cx="2000250" cy="103697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896302" rtl="0" eaLnBrk="1" fontAlgn="auto" latinLnBrk="0" hangingPunct="1">
                <a:lnSpc>
                  <a:spcPct val="90000"/>
                </a:lnSpc>
                <a:spcBef>
                  <a:spcPts val="0"/>
                </a:spcBef>
                <a:spcAft>
                  <a:spcPts val="576"/>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a:ea typeface="+mn-ea"/>
                  <a:cs typeface="+mn-cs"/>
                </a:rPr>
                <a:t>PowerApps</a:t>
              </a:r>
            </a:p>
            <a:p>
              <a:pPr marL="0" marR="0" lvl="0" indent="0" algn="ctr" defTabSz="932472" rtl="0" eaLnBrk="1" fontAlgn="base" latinLnBrk="0" hangingPunct="1">
                <a:lnSpc>
                  <a:spcPct val="90000"/>
                </a:lnSpc>
                <a:spcBef>
                  <a:spcPct val="0"/>
                </a:spcBef>
                <a:spcAft>
                  <a:spcPts val="40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a:ea typeface="+mn-ea"/>
                  <a:cs typeface="Segoe UI" pitchFamily="34" charset="0"/>
                </a:rPr>
                <a:t>Application development</a:t>
              </a:r>
            </a:p>
          </p:txBody>
        </p:sp>
        <p:grpSp>
          <p:nvGrpSpPr>
            <p:cNvPr id="143" name="Group 142">
              <a:extLst>
                <a:ext uri="{FF2B5EF4-FFF2-40B4-BE49-F238E27FC236}">
                  <a16:creationId xmlns:a16="http://schemas.microsoft.com/office/drawing/2014/main" id="{A3B7FD11-B061-4572-85C6-273F3FBF6301}"/>
                </a:ext>
              </a:extLst>
            </p:cNvPr>
            <p:cNvGrpSpPr/>
            <p:nvPr/>
          </p:nvGrpSpPr>
          <p:grpSpPr>
            <a:xfrm>
              <a:off x="9118381" y="2441836"/>
              <a:ext cx="781886" cy="781886"/>
              <a:chOff x="4726930" y="4471473"/>
              <a:chExt cx="703088" cy="703088"/>
            </a:xfrm>
            <a:effectLst/>
          </p:grpSpPr>
          <p:sp>
            <p:nvSpPr>
              <p:cNvPr id="144" name="Oval 143">
                <a:extLst>
                  <a:ext uri="{FF2B5EF4-FFF2-40B4-BE49-F238E27FC236}">
                    <a16:creationId xmlns:a16="http://schemas.microsoft.com/office/drawing/2014/main" id="{0712B278-0EFE-4138-8554-89C975A3C1C1}"/>
                  </a:ext>
                </a:extLst>
              </p:cNvPr>
              <p:cNvSpPr/>
              <p:nvPr/>
            </p:nvSpPr>
            <p:spPr bwMode="auto">
              <a:xfrm>
                <a:off x="4726930" y="4471473"/>
                <a:ext cx="703088" cy="703088"/>
              </a:xfrm>
              <a:prstGeom prst="ellipse">
                <a:avLst/>
              </a:prstGeom>
              <a:solidFill>
                <a:srgbClr val="287EFF"/>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64549" tIns="131640" rIns="164549" bIns="131640" numCol="1" spcCol="0" rtlCol="0" fromWordArt="0" anchor="ctr" anchorCtr="0" forceAA="0" compatLnSpc="1">
                <a:prstTxWarp prst="textNoShape">
                  <a:avLst/>
                </a:prstTxWarp>
                <a:noAutofit/>
              </a:bodyPr>
              <a:lstStyle/>
              <a:p>
                <a:pPr marL="0" marR="0" lvl="0" indent="0" algn="l" defTabSz="838973"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145" name="Group 144">
                <a:extLst>
                  <a:ext uri="{FF2B5EF4-FFF2-40B4-BE49-F238E27FC236}">
                    <a16:creationId xmlns:a16="http://schemas.microsoft.com/office/drawing/2014/main" id="{C74ADEF0-D020-4D1A-9BDA-B40240CD7072}"/>
                  </a:ext>
                </a:extLst>
              </p:cNvPr>
              <p:cNvGrpSpPr/>
              <p:nvPr/>
            </p:nvGrpSpPr>
            <p:grpSpPr>
              <a:xfrm>
                <a:off x="4902990" y="4689695"/>
                <a:ext cx="350968" cy="266644"/>
                <a:chOff x="-1146792" y="678443"/>
                <a:chExt cx="1017587" cy="773113"/>
              </a:xfrm>
              <a:solidFill>
                <a:srgbClr val="D2D2D2"/>
              </a:solidFill>
            </p:grpSpPr>
            <p:sp>
              <p:nvSpPr>
                <p:cNvPr id="146" name="Freeform 5">
                  <a:extLst>
                    <a:ext uri="{FF2B5EF4-FFF2-40B4-BE49-F238E27FC236}">
                      <a16:creationId xmlns:a16="http://schemas.microsoft.com/office/drawing/2014/main" id="{96051D78-E91A-4A50-B460-68A7D2FEC0E4}"/>
                    </a:ext>
                  </a:extLst>
                </p:cNvPr>
                <p:cNvSpPr>
                  <a:spLocks/>
                </p:cNvSpPr>
                <p:nvPr/>
              </p:nvSpPr>
              <p:spPr bwMode="auto">
                <a:xfrm>
                  <a:off x="-1146792" y="678443"/>
                  <a:ext cx="1017587" cy="669925"/>
                </a:xfrm>
                <a:custGeom>
                  <a:avLst/>
                  <a:gdLst>
                    <a:gd name="T0" fmla="*/ 30 w 737"/>
                    <a:gd name="T1" fmla="*/ 326 h 478"/>
                    <a:gd name="T2" fmla="*/ 30 w 737"/>
                    <a:gd name="T3" fmla="*/ 87 h 478"/>
                    <a:gd name="T4" fmla="*/ 87 w 737"/>
                    <a:gd name="T5" fmla="*/ 30 h 478"/>
                    <a:gd name="T6" fmla="*/ 650 w 737"/>
                    <a:gd name="T7" fmla="*/ 30 h 478"/>
                    <a:gd name="T8" fmla="*/ 707 w 737"/>
                    <a:gd name="T9" fmla="*/ 87 h 478"/>
                    <a:gd name="T10" fmla="*/ 707 w 737"/>
                    <a:gd name="T11" fmla="*/ 391 h 478"/>
                    <a:gd name="T12" fmla="*/ 650 w 737"/>
                    <a:gd name="T13" fmla="*/ 448 h 478"/>
                    <a:gd name="T14" fmla="*/ 390 w 737"/>
                    <a:gd name="T15" fmla="*/ 448 h 478"/>
                    <a:gd name="T16" fmla="*/ 390 w 737"/>
                    <a:gd name="T17" fmla="*/ 478 h 478"/>
                    <a:gd name="T18" fmla="*/ 650 w 737"/>
                    <a:gd name="T19" fmla="*/ 478 h 478"/>
                    <a:gd name="T20" fmla="*/ 737 w 737"/>
                    <a:gd name="T21" fmla="*/ 391 h 478"/>
                    <a:gd name="T22" fmla="*/ 737 w 737"/>
                    <a:gd name="T23" fmla="*/ 87 h 478"/>
                    <a:gd name="T24" fmla="*/ 650 w 737"/>
                    <a:gd name="T25" fmla="*/ 0 h 478"/>
                    <a:gd name="T26" fmla="*/ 87 w 737"/>
                    <a:gd name="T27" fmla="*/ 0 h 478"/>
                    <a:gd name="T28" fmla="*/ 0 w 737"/>
                    <a:gd name="T29" fmla="*/ 87 h 478"/>
                    <a:gd name="T30" fmla="*/ 0 w 737"/>
                    <a:gd name="T31" fmla="*/ 326 h 478"/>
                    <a:gd name="T32" fmla="*/ 30 w 737"/>
                    <a:gd name="T33" fmla="*/ 326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7" h="478">
                      <a:moveTo>
                        <a:pt x="30" y="326"/>
                      </a:moveTo>
                      <a:cubicBezTo>
                        <a:pt x="30" y="87"/>
                        <a:pt x="30" y="87"/>
                        <a:pt x="30" y="87"/>
                      </a:cubicBezTo>
                      <a:cubicBezTo>
                        <a:pt x="30" y="56"/>
                        <a:pt x="55" y="30"/>
                        <a:pt x="87" y="30"/>
                      </a:cubicBezTo>
                      <a:cubicBezTo>
                        <a:pt x="650" y="30"/>
                        <a:pt x="650" y="30"/>
                        <a:pt x="650" y="30"/>
                      </a:cubicBezTo>
                      <a:cubicBezTo>
                        <a:pt x="682" y="30"/>
                        <a:pt x="707" y="56"/>
                        <a:pt x="707" y="87"/>
                      </a:cubicBezTo>
                      <a:cubicBezTo>
                        <a:pt x="707" y="391"/>
                        <a:pt x="707" y="391"/>
                        <a:pt x="707" y="391"/>
                      </a:cubicBezTo>
                      <a:cubicBezTo>
                        <a:pt x="707" y="423"/>
                        <a:pt x="682" y="448"/>
                        <a:pt x="650" y="448"/>
                      </a:cubicBezTo>
                      <a:cubicBezTo>
                        <a:pt x="390" y="448"/>
                        <a:pt x="390" y="448"/>
                        <a:pt x="390" y="448"/>
                      </a:cubicBezTo>
                      <a:cubicBezTo>
                        <a:pt x="390" y="478"/>
                        <a:pt x="390" y="478"/>
                        <a:pt x="390" y="478"/>
                      </a:cubicBezTo>
                      <a:cubicBezTo>
                        <a:pt x="650" y="478"/>
                        <a:pt x="650" y="478"/>
                        <a:pt x="650" y="478"/>
                      </a:cubicBezTo>
                      <a:cubicBezTo>
                        <a:pt x="698" y="478"/>
                        <a:pt x="737" y="439"/>
                        <a:pt x="737" y="391"/>
                      </a:cubicBezTo>
                      <a:cubicBezTo>
                        <a:pt x="737" y="87"/>
                        <a:pt x="737" y="87"/>
                        <a:pt x="737" y="87"/>
                      </a:cubicBezTo>
                      <a:cubicBezTo>
                        <a:pt x="737" y="39"/>
                        <a:pt x="698" y="0"/>
                        <a:pt x="650" y="0"/>
                      </a:cubicBezTo>
                      <a:cubicBezTo>
                        <a:pt x="87" y="0"/>
                        <a:pt x="87" y="0"/>
                        <a:pt x="87" y="0"/>
                      </a:cubicBezTo>
                      <a:cubicBezTo>
                        <a:pt x="39" y="0"/>
                        <a:pt x="0" y="39"/>
                        <a:pt x="0" y="87"/>
                      </a:cubicBezTo>
                      <a:cubicBezTo>
                        <a:pt x="0" y="326"/>
                        <a:pt x="0" y="326"/>
                        <a:pt x="0" y="326"/>
                      </a:cubicBezTo>
                      <a:lnTo>
                        <a:pt x="30" y="3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80" tIns="43940" rIns="87880" bIns="4394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878727" rtl="0" eaLnBrk="1" fontAlgn="auto" latinLnBrk="0" hangingPunct="1">
                    <a:lnSpc>
                      <a:spcPct val="100000"/>
                    </a:lnSpc>
                    <a:spcBef>
                      <a:spcPts val="0"/>
                    </a:spcBef>
                    <a:spcAft>
                      <a:spcPts val="0"/>
                    </a:spcAft>
                    <a:buClrTx/>
                    <a:buSzTx/>
                    <a:buFontTx/>
                    <a:buNone/>
                    <a:tabLst/>
                    <a:defRPr/>
                  </a:pPr>
                  <a:endParaRPr kumimoji="0" lang="en-US" sz="1922" b="0" i="0" u="none" strike="noStrike" kern="1200" cap="none" spc="0" normalizeH="0" baseline="0" noProof="0">
                    <a:ln>
                      <a:noFill/>
                    </a:ln>
                    <a:solidFill>
                      <a:srgbClr val="505050"/>
                    </a:solidFill>
                    <a:effectLst/>
                    <a:uLnTx/>
                    <a:uFillTx/>
                    <a:latin typeface="Segoe UI"/>
                    <a:ea typeface="+mn-ea"/>
                    <a:cs typeface="+mn-cs"/>
                  </a:endParaRPr>
                </a:p>
              </p:txBody>
            </p:sp>
            <p:sp>
              <p:nvSpPr>
                <p:cNvPr id="147" name="Freeform 6">
                  <a:extLst>
                    <a:ext uri="{FF2B5EF4-FFF2-40B4-BE49-F238E27FC236}">
                      <a16:creationId xmlns:a16="http://schemas.microsoft.com/office/drawing/2014/main" id="{39CDD2A5-9AD5-4D17-960E-56771BCF4124}"/>
                    </a:ext>
                  </a:extLst>
                </p:cNvPr>
                <p:cNvSpPr>
                  <a:spLocks noEditPoints="1"/>
                </p:cNvSpPr>
                <p:nvPr/>
              </p:nvSpPr>
              <p:spPr bwMode="auto">
                <a:xfrm>
                  <a:off x="-1146792" y="845131"/>
                  <a:ext cx="777875" cy="606425"/>
                </a:xfrm>
                <a:custGeom>
                  <a:avLst/>
                  <a:gdLst>
                    <a:gd name="T0" fmla="*/ 391 w 564"/>
                    <a:gd name="T1" fmla="*/ 147 h 433"/>
                    <a:gd name="T2" fmla="*/ 417 w 564"/>
                    <a:gd name="T3" fmla="*/ 173 h 433"/>
                    <a:gd name="T4" fmla="*/ 538 w 564"/>
                    <a:gd name="T5" fmla="*/ 173 h 433"/>
                    <a:gd name="T6" fmla="*/ 564 w 564"/>
                    <a:gd name="T7" fmla="*/ 147 h 433"/>
                    <a:gd name="T8" fmla="*/ 564 w 564"/>
                    <a:gd name="T9" fmla="*/ 26 h 433"/>
                    <a:gd name="T10" fmla="*/ 538 w 564"/>
                    <a:gd name="T11" fmla="*/ 0 h 433"/>
                    <a:gd name="T12" fmla="*/ 417 w 564"/>
                    <a:gd name="T13" fmla="*/ 0 h 433"/>
                    <a:gd name="T14" fmla="*/ 391 w 564"/>
                    <a:gd name="T15" fmla="*/ 26 h 433"/>
                    <a:gd name="T16" fmla="*/ 391 w 564"/>
                    <a:gd name="T17" fmla="*/ 65 h 433"/>
                    <a:gd name="T18" fmla="*/ 342 w 564"/>
                    <a:gd name="T19" fmla="*/ 65 h 433"/>
                    <a:gd name="T20" fmla="*/ 297 w 564"/>
                    <a:gd name="T21" fmla="*/ 97 h 433"/>
                    <a:gd name="T22" fmla="*/ 223 w 564"/>
                    <a:gd name="T23" fmla="*/ 322 h 433"/>
                    <a:gd name="T24" fmla="*/ 219 w 564"/>
                    <a:gd name="T25" fmla="*/ 325 h 433"/>
                    <a:gd name="T26" fmla="*/ 173 w 564"/>
                    <a:gd name="T27" fmla="*/ 325 h 433"/>
                    <a:gd name="T28" fmla="*/ 173 w 564"/>
                    <a:gd name="T29" fmla="*/ 286 h 433"/>
                    <a:gd name="T30" fmla="*/ 147 w 564"/>
                    <a:gd name="T31" fmla="*/ 260 h 433"/>
                    <a:gd name="T32" fmla="*/ 26 w 564"/>
                    <a:gd name="T33" fmla="*/ 260 h 433"/>
                    <a:gd name="T34" fmla="*/ 0 w 564"/>
                    <a:gd name="T35" fmla="*/ 286 h 433"/>
                    <a:gd name="T36" fmla="*/ 0 w 564"/>
                    <a:gd name="T37" fmla="*/ 407 h 433"/>
                    <a:gd name="T38" fmla="*/ 26 w 564"/>
                    <a:gd name="T39" fmla="*/ 433 h 433"/>
                    <a:gd name="T40" fmla="*/ 147 w 564"/>
                    <a:gd name="T41" fmla="*/ 433 h 433"/>
                    <a:gd name="T42" fmla="*/ 173 w 564"/>
                    <a:gd name="T43" fmla="*/ 407 h 433"/>
                    <a:gd name="T44" fmla="*/ 173 w 564"/>
                    <a:gd name="T45" fmla="*/ 368 h 433"/>
                    <a:gd name="T46" fmla="*/ 219 w 564"/>
                    <a:gd name="T47" fmla="*/ 368 h 433"/>
                    <a:gd name="T48" fmla="*/ 264 w 564"/>
                    <a:gd name="T49" fmla="*/ 336 h 433"/>
                    <a:gd name="T50" fmla="*/ 338 w 564"/>
                    <a:gd name="T51" fmla="*/ 111 h 433"/>
                    <a:gd name="T52" fmla="*/ 342 w 564"/>
                    <a:gd name="T53" fmla="*/ 108 h 433"/>
                    <a:gd name="T54" fmla="*/ 391 w 564"/>
                    <a:gd name="T55" fmla="*/ 108 h 433"/>
                    <a:gd name="T56" fmla="*/ 391 w 564"/>
                    <a:gd name="T57" fmla="*/ 147 h 433"/>
                    <a:gd name="T58" fmla="*/ 129 w 564"/>
                    <a:gd name="T59" fmla="*/ 390 h 433"/>
                    <a:gd name="T60" fmla="*/ 43 w 564"/>
                    <a:gd name="T61" fmla="*/ 390 h 433"/>
                    <a:gd name="T62" fmla="*/ 43 w 564"/>
                    <a:gd name="T63" fmla="*/ 303 h 433"/>
                    <a:gd name="T64" fmla="*/ 129 w 564"/>
                    <a:gd name="T65" fmla="*/ 303 h 433"/>
                    <a:gd name="T66" fmla="*/ 129 w 564"/>
                    <a:gd name="T67" fmla="*/ 390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64" h="433">
                      <a:moveTo>
                        <a:pt x="391" y="147"/>
                      </a:moveTo>
                      <a:cubicBezTo>
                        <a:pt x="391" y="162"/>
                        <a:pt x="403" y="173"/>
                        <a:pt x="417" y="173"/>
                      </a:cubicBezTo>
                      <a:cubicBezTo>
                        <a:pt x="538" y="173"/>
                        <a:pt x="538" y="173"/>
                        <a:pt x="538" y="173"/>
                      </a:cubicBezTo>
                      <a:cubicBezTo>
                        <a:pt x="552" y="173"/>
                        <a:pt x="564" y="162"/>
                        <a:pt x="564" y="147"/>
                      </a:cubicBezTo>
                      <a:cubicBezTo>
                        <a:pt x="564" y="26"/>
                        <a:pt x="564" y="26"/>
                        <a:pt x="564" y="26"/>
                      </a:cubicBezTo>
                      <a:cubicBezTo>
                        <a:pt x="564" y="11"/>
                        <a:pt x="552" y="0"/>
                        <a:pt x="538" y="0"/>
                      </a:cubicBezTo>
                      <a:cubicBezTo>
                        <a:pt x="417" y="0"/>
                        <a:pt x="417" y="0"/>
                        <a:pt x="417" y="0"/>
                      </a:cubicBezTo>
                      <a:cubicBezTo>
                        <a:pt x="403" y="0"/>
                        <a:pt x="391" y="11"/>
                        <a:pt x="391" y="26"/>
                      </a:cubicBezTo>
                      <a:cubicBezTo>
                        <a:pt x="391" y="65"/>
                        <a:pt x="391" y="65"/>
                        <a:pt x="391" y="65"/>
                      </a:cubicBezTo>
                      <a:cubicBezTo>
                        <a:pt x="342" y="65"/>
                        <a:pt x="342" y="65"/>
                        <a:pt x="342" y="65"/>
                      </a:cubicBezTo>
                      <a:cubicBezTo>
                        <a:pt x="322" y="65"/>
                        <a:pt x="304" y="78"/>
                        <a:pt x="297" y="97"/>
                      </a:cubicBezTo>
                      <a:cubicBezTo>
                        <a:pt x="223" y="322"/>
                        <a:pt x="223" y="322"/>
                        <a:pt x="223" y="322"/>
                      </a:cubicBezTo>
                      <a:cubicBezTo>
                        <a:pt x="222" y="324"/>
                        <a:pt x="221" y="325"/>
                        <a:pt x="219" y="325"/>
                      </a:cubicBezTo>
                      <a:cubicBezTo>
                        <a:pt x="173" y="325"/>
                        <a:pt x="173" y="325"/>
                        <a:pt x="173" y="325"/>
                      </a:cubicBezTo>
                      <a:cubicBezTo>
                        <a:pt x="173" y="286"/>
                        <a:pt x="173" y="286"/>
                        <a:pt x="173" y="286"/>
                      </a:cubicBezTo>
                      <a:cubicBezTo>
                        <a:pt x="173" y="272"/>
                        <a:pt x="161" y="260"/>
                        <a:pt x="147" y="260"/>
                      </a:cubicBezTo>
                      <a:cubicBezTo>
                        <a:pt x="26" y="260"/>
                        <a:pt x="26" y="260"/>
                        <a:pt x="26" y="260"/>
                      </a:cubicBezTo>
                      <a:cubicBezTo>
                        <a:pt x="11" y="260"/>
                        <a:pt x="0" y="272"/>
                        <a:pt x="0" y="286"/>
                      </a:cubicBezTo>
                      <a:cubicBezTo>
                        <a:pt x="0" y="407"/>
                        <a:pt x="0" y="407"/>
                        <a:pt x="0" y="407"/>
                      </a:cubicBezTo>
                      <a:cubicBezTo>
                        <a:pt x="0" y="422"/>
                        <a:pt x="11" y="433"/>
                        <a:pt x="26" y="433"/>
                      </a:cubicBezTo>
                      <a:cubicBezTo>
                        <a:pt x="147" y="433"/>
                        <a:pt x="147" y="433"/>
                        <a:pt x="147" y="433"/>
                      </a:cubicBezTo>
                      <a:cubicBezTo>
                        <a:pt x="161" y="433"/>
                        <a:pt x="173" y="422"/>
                        <a:pt x="173" y="407"/>
                      </a:cubicBezTo>
                      <a:cubicBezTo>
                        <a:pt x="173" y="368"/>
                        <a:pt x="173" y="368"/>
                        <a:pt x="173" y="368"/>
                      </a:cubicBezTo>
                      <a:cubicBezTo>
                        <a:pt x="219" y="368"/>
                        <a:pt x="219" y="368"/>
                        <a:pt x="219" y="368"/>
                      </a:cubicBezTo>
                      <a:cubicBezTo>
                        <a:pt x="239" y="368"/>
                        <a:pt x="257" y="355"/>
                        <a:pt x="264" y="336"/>
                      </a:cubicBezTo>
                      <a:cubicBezTo>
                        <a:pt x="338" y="111"/>
                        <a:pt x="338" y="111"/>
                        <a:pt x="338" y="111"/>
                      </a:cubicBezTo>
                      <a:cubicBezTo>
                        <a:pt x="339" y="109"/>
                        <a:pt x="340" y="108"/>
                        <a:pt x="342" y="108"/>
                      </a:cubicBezTo>
                      <a:cubicBezTo>
                        <a:pt x="391" y="108"/>
                        <a:pt x="391" y="108"/>
                        <a:pt x="391" y="108"/>
                      </a:cubicBezTo>
                      <a:lnTo>
                        <a:pt x="391" y="147"/>
                      </a:lnTo>
                      <a:close/>
                      <a:moveTo>
                        <a:pt x="129" y="390"/>
                      </a:moveTo>
                      <a:cubicBezTo>
                        <a:pt x="43" y="390"/>
                        <a:pt x="43" y="390"/>
                        <a:pt x="43" y="390"/>
                      </a:cubicBezTo>
                      <a:cubicBezTo>
                        <a:pt x="43" y="303"/>
                        <a:pt x="43" y="303"/>
                        <a:pt x="43" y="303"/>
                      </a:cubicBezTo>
                      <a:cubicBezTo>
                        <a:pt x="129" y="303"/>
                        <a:pt x="129" y="303"/>
                        <a:pt x="129" y="303"/>
                      </a:cubicBezTo>
                      <a:lnTo>
                        <a:pt x="129" y="39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80" tIns="43940" rIns="87880" bIns="4394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878727" rtl="0" eaLnBrk="1" fontAlgn="auto" latinLnBrk="0" hangingPunct="1">
                    <a:lnSpc>
                      <a:spcPct val="100000"/>
                    </a:lnSpc>
                    <a:spcBef>
                      <a:spcPts val="0"/>
                    </a:spcBef>
                    <a:spcAft>
                      <a:spcPts val="0"/>
                    </a:spcAft>
                    <a:buClrTx/>
                    <a:buSzTx/>
                    <a:buFontTx/>
                    <a:buNone/>
                    <a:tabLst/>
                    <a:defRPr/>
                  </a:pPr>
                  <a:endParaRPr kumimoji="0" lang="en-US" sz="1922" b="0" i="0" u="none" strike="noStrike" kern="1200" cap="none" spc="0" normalizeH="0" baseline="0" noProof="0">
                    <a:ln>
                      <a:noFill/>
                    </a:ln>
                    <a:solidFill>
                      <a:srgbClr val="505050"/>
                    </a:solidFill>
                    <a:effectLst/>
                    <a:uLnTx/>
                    <a:uFillTx/>
                    <a:latin typeface="Segoe UI"/>
                    <a:ea typeface="+mn-ea"/>
                    <a:cs typeface="+mn-cs"/>
                  </a:endParaRPr>
                </a:p>
              </p:txBody>
            </p:sp>
          </p:grpSp>
        </p:grpSp>
        <p:sp>
          <p:nvSpPr>
            <p:cNvPr id="148" name="Rectangle 147">
              <a:extLst>
                <a:ext uri="{FF2B5EF4-FFF2-40B4-BE49-F238E27FC236}">
                  <a16:creationId xmlns:a16="http://schemas.microsoft.com/office/drawing/2014/main" id="{C33F5F98-3D3B-4447-BC3B-13AF786B525D}"/>
                </a:ext>
              </a:extLst>
            </p:cNvPr>
            <p:cNvSpPr/>
            <p:nvPr/>
          </p:nvSpPr>
          <p:spPr bwMode="auto">
            <a:xfrm>
              <a:off x="8728938" y="3374591"/>
              <a:ext cx="1555682" cy="10488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896302" rtl="0" eaLnBrk="1" fontAlgn="base" latinLnBrk="0" hangingPunct="1">
                <a:lnSpc>
                  <a:spcPct val="90000"/>
                </a:lnSpc>
                <a:spcBef>
                  <a:spcPct val="0"/>
                </a:spcBef>
                <a:spcAft>
                  <a:spcPts val="576"/>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a:ea typeface="+mn-ea"/>
                  <a:cs typeface="+mn-cs"/>
                </a:rPr>
                <a:t>Flow</a:t>
              </a:r>
            </a:p>
            <a:p>
              <a:pPr marL="0" marR="0" lvl="0" indent="0" algn="ctr" defTabSz="932472" rtl="0" eaLnBrk="1" fontAlgn="base" latinLnBrk="0" hangingPunct="1">
                <a:lnSpc>
                  <a:spcPct val="90000"/>
                </a:lnSpc>
                <a:spcBef>
                  <a:spcPct val="0"/>
                </a:spcBef>
                <a:spcAft>
                  <a:spcPts val="40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a:ea typeface="+mn-ea"/>
                  <a:cs typeface="Segoe UI" pitchFamily="34" charset="0"/>
                </a:rPr>
                <a:t>Workflow automation</a:t>
              </a:r>
            </a:p>
          </p:txBody>
        </p:sp>
      </p:grpSp>
      <p:sp>
        <p:nvSpPr>
          <p:cNvPr id="150" name="Rectangle 149">
            <a:extLst>
              <a:ext uri="{FF2B5EF4-FFF2-40B4-BE49-F238E27FC236}">
                <a16:creationId xmlns:a16="http://schemas.microsoft.com/office/drawing/2014/main" id="{34F16263-4446-41EF-BF3D-EE809E0448AB}"/>
              </a:ext>
            </a:extLst>
          </p:cNvPr>
          <p:cNvSpPr/>
          <p:nvPr/>
        </p:nvSpPr>
        <p:spPr bwMode="auto">
          <a:xfrm>
            <a:off x="5229485" y="5560001"/>
            <a:ext cx="1733030" cy="445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896302" rtl="0" eaLnBrk="1" fontAlgn="base" latinLnBrk="0" hangingPunct="1">
              <a:lnSpc>
                <a:spcPct val="90000"/>
              </a:lnSpc>
              <a:spcBef>
                <a:spcPct val="0"/>
              </a:spcBef>
              <a:spcAft>
                <a:spcPts val="576"/>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Semibold"/>
                <a:ea typeface="+mn-ea"/>
                <a:cs typeface="+mn-cs"/>
              </a:rPr>
              <a:t>Data</a:t>
            </a:r>
            <a:br>
              <a:rPr kumimoji="0" lang="en-US" sz="1600" b="0" i="0" u="none" strike="noStrike" kern="1200" cap="none" spc="0" normalizeH="0" baseline="0" noProof="0">
                <a:ln>
                  <a:noFill/>
                </a:ln>
                <a:solidFill>
                  <a:srgbClr val="505050"/>
                </a:solidFill>
                <a:effectLst/>
                <a:uLnTx/>
                <a:uFillTx/>
                <a:latin typeface="Segoe UI Semibold"/>
                <a:ea typeface="+mn-ea"/>
                <a:cs typeface="+mn-cs"/>
              </a:rPr>
            </a:br>
            <a:r>
              <a:rPr kumimoji="0" lang="en-US" sz="1600" b="0" i="0" u="none" strike="noStrike" kern="1200" cap="none" spc="0" normalizeH="0" baseline="0" noProof="0">
                <a:ln>
                  <a:noFill/>
                </a:ln>
                <a:solidFill>
                  <a:srgbClr val="505050"/>
                </a:solidFill>
                <a:effectLst/>
                <a:uLnTx/>
                <a:uFillTx/>
                <a:latin typeface="Segoe UI Semibold"/>
                <a:ea typeface="+mn-ea"/>
                <a:cs typeface="+mn-cs"/>
              </a:rPr>
              <a:t>connectors</a:t>
            </a:r>
          </a:p>
        </p:txBody>
      </p:sp>
      <p:sp>
        <p:nvSpPr>
          <p:cNvPr id="158" name="Rectangle 157">
            <a:extLst>
              <a:ext uri="{FF2B5EF4-FFF2-40B4-BE49-F238E27FC236}">
                <a16:creationId xmlns:a16="http://schemas.microsoft.com/office/drawing/2014/main" id="{CC645B49-1983-4724-8398-8D34922B7455}"/>
              </a:ext>
            </a:extLst>
          </p:cNvPr>
          <p:cNvSpPr/>
          <p:nvPr/>
        </p:nvSpPr>
        <p:spPr bwMode="auto">
          <a:xfrm>
            <a:off x="8054510" y="5560001"/>
            <a:ext cx="1733030" cy="445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896302" rtl="0" eaLnBrk="1" fontAlgn="base" latinLnBrk="0" hangingPunct="1">
              <a:lnSpc>
                <a:spcPct val="90000"/>
              </a:lnSpc>
              <a:spcBef>
                <a:spcPct val="0"/>
              </a:spcBef>
              <a:spcAft>
                <a:spcPts val="576"/>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Semibold"/>
                <a:ea typeface="+mn-ea"/>
                <a:cs typeface="+mn-cs"/>
              </a:rPr>
              <a:t>AI Builder</a:t>
            </a:r>
          </a:p>
        </p:txBody>
      </p:sp>
      <p:sp>
        <p:nvSpPr>
          <p:cNvPr id="149" name="Rectangle 148">
            <a:extLst>
              <a:ext uri="{FF2B5EF4-FFF2-40B4-BE49-F238E27FC236}">
                <a16:creationId xmlns:a16="http://schemas.microsoft.com/office/drawing/2014/main" id="{EF13DDF5-B43D-4396-97FE-76B547C4937B}"/>
              </a:ext>
            </a:extLst>
          </p:cNvPr>
          <p:cNvSpPr/>
          <p:nvPr/>
        </p:nvSpPr>
        <p:spPr bwMode="auto">
          <a:xfrm>
            <a:off x="2404461" y="5560001"/>
            <a:ext cx="1733030" cy="19685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896302" rtl="0" eaLnBrk="1" fontAlgn="base" latinLnBrk="0" hangingPunct="1">
              <a:lnSpc>
                <a:spcPct val="90000"/>
              </a:lnSpc>
              <a:spcBef>
                <a:spcPct val="0"/>
              </a:spcBef>
              <a:spcAft>
                <a:spcPts val="576"/>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Semibold"/>
                <a:ea typeface="+mn-ea"/>
                <a:cs typeface="+mn-cs"/>
              </a:rPr>
              <a:t>Common</a:t>
            </a:r>
            <a:br>
              <a:rPr kumimoji="0" lang="en-US" sz="1600" b="0" i="0" u="none" strike="noStrike" kern="1200" cap="none" spc="0" normalizeH="0" baseline="0" noProof="0">
                <a:ln>
                  <a:noFill/>
                </a:ln>
                <a:solidFill>
                  <a:srgbClr val="505050"/>
                </a:solidFill>
                <a:effectLst/>
                <a:uLnTx/>
                <a:uFillTx/>
                <a:latin typeface="Segoe UI Semibold"/>
                <a:ea typeface="+mn-ea"/>
                <a:cs typeface="+mn-cs"/>
              </a:rPr>
            </a:br>
            <a:r>
              <a:rPr kumimoji="0" lang="en-US" sz="1600" b="0" i="0" u="none" strike="noStrike" kern="1200" cap="none" spc="0" normalizeH="0" baseline="0" noProof="0">
                <a:ln>
                  <a:noFill/>
                </a:ln>
                <a:solidFill>
                  <a:srgbClr val="505050"/>
                </a:solidFill>
                <a:effectLst/>
                <a:uLnTx/>
                <a:uFillTx/>
                <a:latin typeface="Segoe UI Semibold"/>
                <a:ea typeface="+mn-ea"/>
                <a:cs typeface="+mn-cs"/>
              </a:rPr>
              <a:t>Data Service</a:t>
            </a:r>
          </a:p>
        </p:txBody>
      </p:sp>
      <p:sp>
        <p:nvSpPr>
          <p:cNvPr id="22" name="Rectangle 21">
            <a:extLst>
              <a:ext uri="{FF2B5EF4-FFF2-40B4-BE49-F238E27FC236}">
                <a16:creationId xmlns:a16="http://schemas.microsoft.com/office/drawing/2014/main" id="{1B71A9EE-26FE-4AE4-A113-3FAB58129125}"/>
              </a:ext>
            </a:extLst>
          </p:cNvPr>
          <p:cNvSpPr/>
          <p:nvPr/>
        </p:nvSpPr>
        <p:spPr bwMode="auto">
          <a:xfrm>
            <a:off x="1611086" y="4572000"/>
            <a:ext cx="8969828" cy="1571625"/>
          </a:xfrm>
          <a:prstGeom prst="rect">
            <a:avLst/>
          </a:prstGeom>
          <a:no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5" name="Graphic 74">
            <a:extLst>
              <a:ext uri="{FF2B5EF4-FFF2-40B4-BE49-F238E27FC236}">
                <a16:creationId xmlns:a16="http://schemas.microsoft.com/office/drawing/2014/main" id="{5BCB1293-A771-4FEF-AFC3-4C8161252C8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00258" y="4957064"/>
            <a:ext cx="436784" cy="436784"/>
          </a:xfrm>
          <a:prstGeom prst="rect">
            <a:avLst/>
          </a:prstGeom>
        </p:spPr>
      </p:pic>
      <p:grpSp>
        <p:nvGrpSpPr>
          <p:cNvPr id="76" name="Group 75">
            <a:extLst>
              <a:ext uri="{FF2B5EF4-FFF2-40B4-BE49-F238E27FC236}">
                <a16:creationId xmlns:a16="http://schemas.microsoft.com/office/drawing/2014/main" id="{9CBECF7E-5E95-4F6E-95C5-DDEE9BAB1595}"/>
              </a:ext>
            </a:extLst>
          </p:cNvPr>
          <p:cNvGrpSpPr/>
          <p:nvPr/>
        </p:nvGrpSpPr>
        <p:grpSpPr>
          <a:xfrm>
            <a:off x="8649793" y="5044882"/>
            <a:ext cx="421462" cy="441502"/>
            <a:chOff x="5240279" y="3953634"/>
            <a:chExt cx="1033226" cy="1082357"/>
          </a:xfrm>
        </p:grpSpPr>
        <p:sp>
          <p:nvSpPr>
            <p:cNvPr id="77" name="Oval 76">
              <a:extLst>
                <a:ext uri="{FF2B5EF4-FFF2-40B4-BE49-F238E27FC236}">
                  <a16:creationId xmlns:a16="http://schemas.microsoft.com/office/drawing/2014/main" id="{64E8E6B4-5084-476C-946F-BE57DA34227D}"/>
                </a:ext>
              </a:extLst>
            </p:cNvPr>
            <p:cNvSpPr/>
            <p:nvPr/>
          </p:nvSpPr>
          <p:spPr bwMode="auto">
            <a:xfrm>
              <a:off x="5622937" y="4179433"/>
              <a:ext cx="554086" cy="554086"/>
            </a:xfrm>
            <a:prstGeom prst="ellipse">
              <a:avLst/>
            </a:prstGeom>
            <a:solidFill>
              <a:schemeClr val="bg1">
                <a:lumMod val="75000"/>
                <a:lumOff val="25000"/>
              </a:schemeClr>
            </a:solidFill>
            <a:ln w="222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78" name="Oval 77">
              <a:extLst>
                <a:ext uri="{FF2B5EF4-FFF2-40B4-BE49-F238E27FC236}">
                  <a16:creationId xmlns:a16="http://schemas.microsoft.com/office/drawing/2014/main" id="{2F24F18B-0A4A-418F-B87A-5A2ECD6F448B}"/>
                </a:ext>
              </a:extLst>
            </p:cNvPr>
            <p:cNvSpPr/>
            <p:nvPr/>
          </p:nvSpPr>
          <p:spPr bwMode="auto">
            <a:xfrm>
              <a:off x="5240279" y="4291505"/>
              <a:ext cx="329941" cy="329941"/>
            </a:xfrm>
            <a:prstGeom prst="ellipse">
              <a:avLst/>
            </a:prstGeom>
            <a:solidFill>
              <a:schemeClr val="bg1">
                <a:lumMod val="75000"/>
                <a:lumOff val="25000"/>
              </a:schemeClr>
            </a:solidFill>
            <a:ln w="222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79" name="Oval 78">
              <a:extLst>
                <a:ext uri="{FF2B5EF4-FFF2-40B4-BE49-F238E27FC236}">
                  <a16:creationId xmlns:a16="http://schemas.microsoft.com/office/drawing/2014/main" id="{B5C47729-AB0F-4883-B803-BE92899CFF42}"/>
                </a:ext>
              </a:extLst>
            </p:cNvPr>
            <p:cNvSpPr/>
            <p:nvPr/>
          </p:nvSpPr>
          <p:spPr bwMode="auto">
            <a:xfrm>
              <a:off x="5943564" y="3953634"/>
              <a:ext cx="329941" cy="329941"/>
            </a:xfrm>
            <a:prstGeom prst="ellipse">
              <a:avLst/>
            </a:prstGeom>
            <a:solidFill>
              <a:schemeClr val="bg1">
                <a:lumMod val="75000"/>
                <a:lumOff val="25000"/>
              </a:schemeClr>
            </a:solidFill>
            <a:ln w="222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80" name="Oval 79">
              <a:extLst>
                <a:ext uri="{FF2B5EF4-FFF2-40B4-BE49-F238E27FC236}">
                  <a16:creationId xmlns:a16="http://schemas.microsoft.com/office/drawing/2014/main" id="{13287152-08B7-4BE3-AE31-DD3E6A663CC6}"/>
                </a:ext>
              </a:extLst>
            </p:cNvPr>
            <p:cNvSpPr/>
            <p:nvPr/>
          </p:nvSpPr>
          <p:spPr bwMode="auto">
            <a:xfrm>
              <a:off x="5801201" y="4575454"/>
              <a:ext cx="460537" cy="460537"/>
            </a:xfrm>
            <a:prstGeom prst="ellipse">
              <a:avLst/>
            </a:prstGeom>
            <a:solidFill>
              <a:schemeClr val="bg1">
                <a:lumMod val="75000"/>
                <a:lumOff val="25000"/>
              </a:schemeClr>
            </a:solidFill>
            <a:ln w="222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81" name="Group 80">
            <a:extLst>
              <a:ext uri="{FF2B5EF4-FFF2-40B4-BE49-F238E27FC236}">
                <a16:creationId xmlns:a16="http://schemas.microsoft.com/office/drawing/2014/main" id="{6353E65D-3C38-4639-ABAB-82C2EA2C5B77}"/>
              </a:ext>
            </a:extLst>
          </p:cNvPr>
          <p:cNvGrpSpPr/>
          <p:nvPr/>
        </p:nvGrpSpPr>
        <p:grpSpPr>
          <a:xfrm>
            <a:off x="5892618" y="4985054"/>
            <a:ext cx="396350" cy="453036"/>
            <a:chOff x="931863" y="1466850"/>
            <a:chExt cx="479425" cy="547995"/>
          </a:xfrm>
        </p:grpSpPr>
        <p:grpSp>
          <p:nvGrpSpPr>
            <p:cNvPr id="82" name="Group 81">
              <a:extLst>
                <a:ext uri="{FF2B5EF4-FFF2-40B4-BE49-F238E27FC236}">
                  <a16:creationId xmlns:a16="http://schemas.microsoft.com/office/drawing/2014/main" id="{D26C56E9-3889-4CAA-A649-012EC829D751}"/>
                </a:ext>
              </a:extLst>
            </p:cNvPr>
            <p:cNvGrpSpPr/>
            <p:nvPr/>
          </p:nvGrpSpPr>
          <p:grpSpPr>
            <a:xfrm>
              <a:off x="1009952" y="1612901"/>
              <a:ext cx="329597" cy="263294"/>
              <a:chOff x="3807426" y="4520892"/>
              <a:chExt cx="4908981" cy="589170"/>
            </a:xfrm>
          </p:grpSpPr>
          <p:sp>
            <p:nvSpPr>
              <p:cNvPr id="86" name="Rectangle 42">
                <a:extLst>
                  <a:ext uri="{FF2B5EF4-FFF2-40B4-BE49-F238E27FC236}">
                    <a16:creationId xmlns:a16="http://schemas.microsoft.com/office/drawing/2014/main" id="{2FE9F54D-74F7-45F4-AA0C-A714F91B82C1}"/>
                  </a:ext>
                </a:extLst>
              </p:cNvPr>
              <p:cNvSpPr/>
              <p:nvPr/>
            </p:nvSpPr>
            <p:spPr bwMode="auto">
              <a:xfrm flipV="1">
                <a:off x="3807426" y="4796988"/>
                <a:ext cx="4908981" cy="313074"/>
              </a:xfrm>
              <a:custGeom>
                <a:avLst/>
                <a:gdLst>
                  <a:gd name="connsiteX0" fmla="*/ 0 w 3416203"/>
                  <a:gd name="connsiteY0" fmla="*/ 0 h 765279"/>
                  <a:gd name="connsiteX1" fmla="*/ 3416203 w 3416203"/>
                  <a:gd name="connsiteY1" fmla="*/ 0 h 765279"/>
                  <a:gd name="connsiteX2" fmla="*/ 3416203 w 3416203"/>
                  <a:gd name="connsiteY2" fmla="*/ 765279 h 765279"/>
                  <a:gd name="connsiteX3" fmla="*/ 0 w 3416203"/>
                  <a:gd name="connsiteY3" fmla="*/ 765279 h 765279"/>
                  <a:gd name="connsiteX4" fmla="*/ 0 w 3416203"/>
                  <a:gd name="connsiteY4" fmla="*/ 0 h 765279"/>
                  <a:gd name="connsiteX0" fmla="*/ 3416203 w 3507643"/>
                  <a:gd name="connsiteY0" fmla="*/ 0 h 765279"/>
                  <a:gd name="connsiteX1" fmla="*/ 3416203 w 3507643"/>
                  <a:gd name="connsiteY1" fmla="*/ 765279 h 765279"/>
                  <a:gd name="connsiteX2" fmla="*/ 0 w 3507643"/>
                  <a:gd name="connsiteY2" fmla="*/ 765279 h 765279"/>
                  <a:gd name="connsiteX3" fmla="*/ 0 w 3507643"/>
                  <a:gd name="connsiteY3" fmla="*/ 0 h 765279"/>
                  <a:gd name="connsiteX4" fmla="*/ 3507643 w 3507643"/>
                  <a:gd name="connsiteY4" fmla="*/ 91440 h 765279"/>
                  <a:gd name="connsiteX0" fmla="*/ 3416203 w 3416203"/>
                  <a:gd name="connsiteY0" fmla="*/ 0 h 765279"/>
                  <a:gd name="connsiteX1" fmla="*/ 3416203 w 3416203"/>
                  <a:gd name="connsiteY1" fmla="*/ 765279 h 765279"/>
                  <a:gd name="connsiteX2" fmla="*/ 0 w 3416203"/>
                  <a:gd name="connsiteY2" fmla="*/ 765279 h 765279"/>
                  <a:gd name="connsiteX3" fmla="*/ 0 w 3416203"/>
                  <a:gd name="connsiteY3" fmla="*/ 0 h 765279"/>
                </a:gdLst>
                <a:ahLst/>
                <a:cxnLst>
                  <a:cxn ang="0">
                    <a:pos x="connsiteX0" y="connsiteY0"/>
                  </a:cxn>
                  <a:cxn ang="0">
                    <a:pos x="connsiteX1" y="connsiteY1"/>
                  </a:cxn>
                  <a:cxn ang="0">
                    <a:pos x="connsiteX2" y="connsiteY2"/>
                  </a:cxn>
                  <a:cxn ang="0">
                    <a:pos x="connsiteX3" y="connsiteY3"/>
                  </a:cxn>
                </a:cxnLst>
                <a:rect l="l" t="t" r="r" b="b"/>
                <a:pathLst>
                  <a:path w="3416203" h="765279">
                    <a:moveTo>
                      <a:pt x="3416203" y="0"/>
                    </a:moveTo>
                    <a:lnTo>
                      <a:pt x="3416203" y="765279"/>
                    </a:lnTo>
                    <a:lnTo>
                      <a:pt x="0" y="765279"/>
                    </a:lnTo>
                    <a:lnTo>
                      <a:pt x="0" y="0"/>
                    </a:lnTo>
                  </a:path>
                </a:pathLst>
              </a:custGeom>
              <a:ln w="22225">
                <a:solidFill>
                  <a:srgbClr val="50E6FF"/>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87" name="Straight Connector 86">
                <a:extLst>
                  <a:ext uri="{FF2B5EF4-FFF2-40B4-BE49-F238E27FC236}">
                    <a16:creationId xmlns:a16="http://schemas.microsoft.com/office/drawing/2014/main" id="{55DAA5B9-D04F-4E23-A932-9AF6708DD945}"/>
                  </a:ext>
                </a:extLst>
              </p:cNvPr>
              <p:cNvCxnSpPr>
                <a:cxnSpLocks/>
              </p:cNvCxnSpPr>
              <p:nvPr/>
            </p:nvCxnSpPr>
            <p:spPr>
              <a:xfrm flipV="1">
                <a:off x="6261924" y="4520892"/>
                <a:ext cx="0" cy="286057"/>
              </a:xfrm>
              <a:prstGeom prst="line">
                <a:avLst/>
              </a:prstGeom>
              <a:ln w="22225">
                <a:solidFill>
                  <a:srgbClr val="50E6FF"/>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sp>
          <p:nvSpPr>
            <p:cNvPr id="83" name="Rectangle 82">
              <a:extLst>
                <a:ext uri="{FF2B5EF4-FFF2-40B4-BE49-F238E27FC236}">
                  <a16:creationId xmlns:a16="http://schemas.microsoft.com/office/drawing/2014/main" id="{9267E224-F86D-4C8C-B2B7-902E6425CB81}"/>
                </a:ext>
              </a:extLst>
            </p:cNvPr>
            <p:cNvSpPr/>
            <p:nvPr/>
          </p:nvSpPr>
          <p:spPr bwMode="auto">
            <a:xfrm>
              <a:off x="1100138" y="1466850"/>
              <a:ext cx="149225" cy="149225"/>
            </a:xfrm>
            <a:prstGeom prst="rect">
              <a:avLst/>
            </a:prstGeom>
            <a:noFill/>
            <a:ln w="222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 name="Rectangle 83">
              <a:extLst>
                <a:ext uri="{FF2B5EF4-FFF2-40B4-BE49-F238E27FC236}">
                  <a16:creationId xmlns:a16="http://schemas.microsoft.com/office/drawing/2014/main" id="{40D24ADD-B961-45C7-9721-485649F8192E}"/>
                </a:ext>
              </a:extLst>
            </p:cNvPr>
            <p:cNvSpPr/>
            <p:nvPr/>
          </p:nvSpPr>
          <p:spPr bwMode="auto">
            <a:xfrm>
              <a:off x="931863" y="1865617"/>
              <a:ext cx="149225" cy="149225"/>
            </a:xfrm>
            <a:prstGeom prst="rect">
              <a:avLst/>
            </a:prstGeom>
            <a:noFill/>
            <a:ln w="222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 name="Rectangle 84">
              <a:extLst>
                <a:ext uri="{FF2B5EF4-FFF2-40B4-BE49-F238E27FC236}">
                  <a16:creationId xmlns:a16="http://schemas.microsoft.com/office/drawing/2014/main" id="{CBBF8F08-B3FB-4B05-BBA6-A38101411E81}"/>
                </a:ext>
              </a:extLst>
            </p:cNvPr>
            <p:cNvSpPr/>
            <p:nvPr/>
          </p:nvSpPr>
          <p:spPr bwMode="auto">
            <a:xfrm>
              <a:off x="1262063" y="1865620"/>
              <a:ext cx="149225" cy="149225"/>
            </a:xfrm>
            <a:prstGeom prst="rect">
              <a:avLst/>
            </a:prstGeom>
            <a:noFill/>
            <a:ln w="222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830297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svg="http://schemas.microsoft.com/office/drawing/2016/SVG/main" xmlns:a14="http://schemas.microsoft.com/office/drawing/2010/main" xmlns:a16="http://schemas.microsoft.com/office/drawing/2014/main"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up)">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109">
            <a:extLst>
              <a:ext uri="{FF2B5EF4-FFF2-40B4-BE49-F238E27FC236}">
                <a16:creationId xmlns:a16="http://schemas.microsoft.com/office/drawing/2014/main" id="{7D9D8DDB-E587-4D92-AAE8-398C306914A5}"/>
              </a:ext>
            </a:extLst>
          </p:cNvPr>
          <p:cNvSpPr/>
          <p:nvPr/>
        </p:nvSpPr>
        <p:spPr bwMode="auto">
          <a:xfrm rot="5400000" flipV="1">
            <a:off x="2468341" y="3265203"/>
            <a:ext cx="3143985" cy="1619015"/>
          </a:xfrm>
          <a:custGeom>
            <a:avLst/>
            <a:gdLst>
              <a:gd name="connsiteX0" fmla="*/ 0 w 4439378"/>
              <a:gd name="connsiteY0" fmla="*/ 2219689 h 4439378"/>
              <a:gd name="connsiteX1" fmla="*/ 2219689 w 4439378"/>
              <a:gd name="connsiteY1" fmla="*/ 0 h 4439378"/>
              <a:gd name="connsiteX2" fmla="*/ 4439378 w 4439378"/>
              <a:gd name="connsiteY2" fmla="*/ 2219689 h 4439378"/>
              <a:gd name="connsiteX3" fmla="*/ 2219689 w 4439378"/>
              <a:gd name="connsiteY3" fmla="*/ 4439378 h 4439378"/>
              <a:gd name="connsiteX4" fmla="*/ 0 w 4439378"/>
              <a:gd name="connsiteY4" fmla="*/ 2219689 h 4439378"/>
              <a:gd name="connsiteX0" fmla="*/ 2219689 w 4439378"/>
              <a:gd name="connsiteY0" fmla="*/ 4439378 h 4530818"/>
              <a:gd name="connsiteX1" fmla="*/ 0 w 4439378"/>
              <a:gd name="connsiteY1" fmla="*/ 2219689 h 4530818"/>
              <a:gd name="connsiteX2" fmla="*/ 2219689 w 4439378"/>
              <a:gd name="connsiteY2" fmla="*/ 0 h 4530818"/>
              <a:gd name="connsiteX3" fmla="*/ 4439378 w 4439378"/>
              <a:gd name="connsiteY3" fmla="*/ 2219689 h 4530818"/>
              <a:gd name="connsiteX4" fmla="*/ 2311129 w 4439378"/>
              <a:gd name="connsiteY4" fmla="*/ 4530818 h 4530818"/>
              <a:gd name="connsiteX0" fmla="*/ 2219689 w 4439378"/>
              <a:gd name="connsiteY0" fmla="*/ 4439378 h 4439378"/>
              <a:gd name="connsiteX1" fmla="*/ 0 w 4439378"/>
              <a:gd name="connsiteY1" fmla="*/ 2219689 h 4439378"/>
              <a:gd name="connsiteX2" fmla="*/ 2219689 w 4439378"/>
              <a:gd name="connsiteY2" fmla="*/ 0 h 4439378"/>
              <a:gd name="connsiteX3" fmla="*/ 4439378 w 4439378"/>
              <a:gd name="connsiteY3" fmla="*/ 2219689 h 4439378"/>
              <a:gd name="connsiteX0" fmla="*/ 0 w 4439378"/>
              <a:gd name="connsiteY0" fmla="*/ 2219689 h 2219689"/>
              <a:gd name="connsiteX1" fmla="*/ 2219689 w 4439378"/>
              <a:gd name="connsiteY1" fmla="*/ 0 h 2219689"/>
              <a:gd name="connsiteX2" fmla="*/ 4439378 w 4439378"/>
              <a:gd name="connsiteY2" fmla="*/ 2219689 h 2219689"/>
            </a:gdLst>
            <a:ahLst/>
            <a:cxnLst>
              <a:cxn ang="0">
                <a:pos x="connsiteX0" y="connsiteY0"/>
              </a:cxn>
              <a:cxn ang="0">
                <a:pos x="connsiteX1" y="connsiteY1"/>
              </a:cxn>
              <a:cxn ang="0">
                <a:pos x="connsiteX2" y="connsiteY2"/>
              </a:cxn>
            </a:cxnLst>
            <a:rect l="l" t="t" r="r" b="b"/>
            <a:pathLst>
              <a:path w="4439378" h="2219689">
                <a:moveTo>
                  <a:pt x="0" y="2219689"/>
                </a:moveTo>
                <a:cubicBezTo>
                  <a:pt x="0" y="993789"/>
                  <a:pt x="993789" y="0"/>
                  <a:pt x="2219689" y="0"/>
                </a:cubicBezTo>
                <a:cubicBezTo>
                  <a:pt x="3445589" y="0"/>
                  <a:pt x="4439378" y="993789"/>
                  <a:pt x="4439378" y="2219689"/>
                </a:cubicBezTo>
              </a:path>
            </a:pathLst>
          </a:custGeom>
          <a:ln w="15875">
            <a:solidFill>
              <a:schemeClr val="tx1">
                <a:lumMod val="50000"/>
                <a:lumOff val="5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 name="Oval 109">
            <a:extLst>
              <a:ext uri="{FF2B5EF4-FFF2-40B4-BE49-F238E27FC236}">
                <a16:creationId xmlns:a16="http://schemas.microsoft.com/office/drawing/2014/main" id="{D7C70D85-30B0-4C64-94EF-EA5EBF3CBA42}"/>
              </a:ext>
            </a:extLst>
          </p:cNvPr>
          <p:cNvSpPr/>
          <p:nvPr/>
        </p:nvSpPr>
        <p:spPr bwMode="auto">
          <a:xfrm rot="5400000" flipH="1">
            <a:off x="6976233" y="3380167"/>
            <a:ext cx="3022042" cy="1511020"/>
          </a:xfrm>
          <a:custGeom>
            <a:avLst/>
            <a:gdLst>
              <a:gd name="connsiteX0" fmla="*/ 0 w 4439378"/>
              <a:gd name="connsiteY0" fmla="*/ 2219689 h 4439378"/>
              <a:gd name="connsiteX1" fmla="*/ 2219689 w 4439378"/>
              <a:gd name="connsiteY1" fmla="*/ 0 h 4439378"/>
              <a:gd name="connsiteX2" fmla="*/ 4439378 w 4439378"/>
              <a:gd name="connsiteY2" fmla="*/ 2219689 h 4439378"/>
              <a:gd name="connsiteX3" fmla="*/ 2219689 w 4439378"/>
              <a:gd name="connsiteY3" fmla="*/ 4439378 h 4439378"/>
              <a:gd name="connsiteX4" fmla="*/ 0 w 4439378"/>
              <a:gd name="connsiteY4" fmla="*/ 2219689 h 4439378"/>
              <a:gd name="connsiteX0" fmla="*/ 2219689 w 4439378"/>
              <a:gd name="connsiteY0" fmla="*/ 4439378 h 4530818"/>
              <a:gd name="connsiteX1" fmla="*/ 0 w 4439378"/>
              <a:gd name="connsiteY1" fmla="*/ 2219689 h 4530818"/>
              <a:gd name="connsiteX2" fmla="*/ 2219689 w 4439378"/>
              <a:gd name="connsiteY2" fmla="*/ 0 h 4530818"/>
              <a:gd name="connsiteX3" fmla="*/ 4439378 w 4439378"/>
              <a:gd name="connsiteY3" fmla="*/ 2219689 h 4530818"/>
              <a:gd name="connsiteX4" fmla="*/ 2311129 w 4439378"/>
              <a:gd name="connsiteY4" fmla="*/ 4530818 h 4530818"/>
              <a:gd name="connsiteX0" fmla="*/ 2219689 w 4439378"/>
              <a:gd name="connsiteY0" fmla="*/ 4439378 h 4439378"/>
              <a:gd name="connsiteX1" fmla="*/ 0 w 4439378"/>
              <a:gd name="connsiteY1" fmla="*/ 2219689 h 4439378"/>
              <a:gd name="connsiteX2" fmla="*/ 2219689 w 4439378"/>
              <a:gd name="connsiteY2" fmla="*/ 0 h 4439378"/>
              <a:gd name="connsiteX3" fmla="*/ 4439378 w 4439378"/>
              <a:gd name="connsiteY3" fmla="*/ 2219689 h 4439378"/>
              <a:gd name="connsiteX0" fmla="*/ 0 w 4439378"/>
              <a:gd name="connsiteY0" fmla="*/ 2219689 h 2219689"/>
              <a:gd name="connsiteX1" fmla="*/ 2219689 w 4439378"/>
              <a:gd name="connsiteY1" fmla="*/ 0 h 2219689"/>
              <a:gd name="connsiteX2" fmla="*/ 4439378 w 4439378"/>
              <a:gd name="connsiteY2" fmla="*/ 2219689 h 2219689"/>
            </a:gdLst>
            <a:ahLst/>
            <a:cxnLst>
              <a:cxn ang="0">
                <a:pos x="connsiteX0" y="connsiteY0"/>
              </a:cxn>
              <a:cxn ang="0">
                <a:pos x="connsiteX1" y="connsiteY1"/>
              </a:cxn>
              <a:cxn ang="0">
                <a:pos x="connsiteX2" y="connsiteY2"/>
              </a:cxn>
            </a:cxnLst>
            <a:rect l="l" t="t" r="r" b="b"/>
            <a:pathLst>
              <a:path w="4439378" h="2219689">
                <a:moveTo>
                  <a:pt x="0" y="2219689"/>
                </a:moveTo>
                <a:cubicBezTo>
                  <a:pt x="0" y="993789"/>
                  <a:pt x="993789" y="0"/>
                  <a:pt x="2219689" y="0"/>
                </a:cubicBezTo>
                <a:cubicBezTo>
                  <a:pt x="3445589" y="0"/>
                  <a:pt x="4439378" y="993789"/>
                  <a:pt x="4439378" y="2219689"/>
                </a:cubicBezTo>
              </a:path>
            </a:pathLst>
          </a:custGeom>
          <a:ln w="15875">
            <a:solidFill>
              <a:schemeClr val="tx1">
                <a:lumMod val="50000"/>
                <a:lumOff val="50000"/>
              </a:schemeClr>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useBgFill="1">
        <p:nvSpPr>
          <p:cNvPr id="51" name="Oval 113">
            <a:extLst>
              <a:ext uri="{FF2B5EF4-FFF2-40B4-BE49-F238E27FC236}">
                <a16:creationId xmlns:a16="http://schemas.microsoft.com/office/drawing/2014/main" id="{430AABF3-A4A8-4389-8D2D-016651EA7E0B}"/>
              </a:ext>
            </a:extLst>
          </p:cNvPr>
          <p:cNvSpPr/>
          <p:nvPr/>
        </p:nvSpPr>
        <p:spPr bwMode="auto">
          <a:xfrm>
            <a:off x="6576297" y="1972599"/>
            <a:ext cx="1184716" cy="1184716"/>
          </a:xfrm>
          <a:prstGeom prst="ellipse">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useBgFill="1">
        <p:nvSpPr>
          <p:cNvPr id="52" name="Oval 114">
            <a:extLst>
              <a:ext uri="{FF2B5EF4-FFF2-40B4-BE49-F238E27FC236}">
                <a16:creationId xmlns:a16="http://schemas.microsoft.com/office/drawing/2014/main" id="{4EAA3ACA-1999-432E-AFCE-97C745A76CFA}"/>
              </a:ext>
            </a:extLst>
          </p:cNvPr>
          <p:cNvSpPr/>
          <p:nvPr/>
        </p:nvSpPr>
        <p:spPr bwMode="auto">
          <a:xfrm>
            <a:off x="4368385" y="1972599"/>
            <a:ext cx="1184716" cy="1184716"/>
          </a:xfrm>
          <a:prstGeom prst="ellipse">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53" name="Straight Connector 34">
            <a:extLst>
              <a:ext uri="{FF2B5EF4-FFF2-40B4-BE49-F238E27FC236}">
                <a16:creationId xmlns:a16="http://schemas.microsoft.com/office/drawing/2014/main" id="{4CB56D66-0D58-472F-B517-2CAF621826E6}"/>
              </a:ext>
            </a:extLst>
          </p:cNvPr>
          <p:cNvCxnSpPr/>
          <p:nvPr/>
        </p:nvCxnSpPr>
        <p:spPr>
          <a:xfrm>
            <a:off x="2111496" y="3224721"/>
            <a:ext cx="7496175" cy="0"/>
          </a:xfrm>
          <a:prstGeom prst="line">
            <a:avLst/>
          </a:prstGeom>
          <a:ln w="15875">
            <a:solidFill>
              <a:schemeClr val="bg2">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4" name="Straight Connector 72">
            <a:extLst>
              <a:ext uri="{FF2B5EF4-FFF2-40B4-BE49-F238E27FC236}">
                <a16:creationId xmlns:a16="http://schemas.microsoft.com/office/drawing/2014/main" id="{9B81CDE9-2EB4-4F76-B394-4C88F28A94D2}"/>
              </a:ext>
            </a:extLst>
          </p:cNvPr>
          <p:cNvCxnSpPr/>
          <p:nvPr/>
        </p:nvCxnSpPr>
        <p:spPr>
          <a:xfrm>
            <a:off x="2111496" y="4594733"/>
            <a:ext cx="7496175" cy="0"/>
          </a:xfrm>
          <a:prstGeom prst="line">
            <a:avLst/>
          </a:prstGeom>
          <a:ln w="15875">
            <a:solidFill>
              <a:schemeClr val="bg2">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5" name="Straight Connector 73">
            <a:extLst>
              <a:ext uri="{FF2B5EF4-FFF2-40B4-BE49-F238E27FC236}">
                <a16:creationId xmlns:a16="http://schemas.microsoft.com/office/drawing/2014/main" id="{CA2CF4D4-25E6-45F1-A7C9-C3D9B9B9E5BD}"/>
              </a:ext>
            </a:extLst>
          </p:cNvPr>
          <p:cNvCxnSpPr/>
          <p:nvPr/>
        </p:nvCxnSpPr>
        <p:spPr>
          <a:xfrm>
            <a:off x="2111496" y="5964746"/>
            <a:ext cx="7496175" cy="0"/>
          </a:xfrm>
          <a:prstGeom prst="line">
            <a:avLst/>
          </a:prstGeom>
          <a:ln w="15875">
            <a:solidFill>
              <a:schemeClr val="bg2">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6" name="Rectangle 36">
            <a:extLst>
              <a:ext uri="{FF2B5EF4-FFF2-40B4-BE49-F238E27FC236}">
                <a16:creationId xmlns:a16="http://schemas.microsoft.com/office/drawing/2014/main" id="{B63E37E6-712B-43D2-BE22-0DBB6FE2C4ED}"/>
              </a:ext>
            </a:extLst>
          </p:cNvPr>
          <p:cNvSpPr/>
          <p:nvPr/>
        </p:nvSpPr>
        <p:spPr bwMode="auto">
          <a:xfrm>
            <a:off x="1971797" y="2441894"/>
            <a:ext cx="1930400" cy="3077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Power</a:t>
            </a:r>
            <a:b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br>
            <a: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Platform</a:t>
            </a:r>
          </a:p>
        </p:txBody>
      </p:sp>
      <p:sp>
        <p:nvSpPr>
          <p:cNvPr id="57" name="Rectangle 74">
            <a:extLst>
              <a:ext uri="{FF2B5EF4-FFF2-40B4-BE49-F238E27FC236}">
                <a16:creationId xmlns:a16="http://schemas.microsoft.com/office/drawing/2014/main" id="{028C117A-B2BB-4270-A2B7-49169E6EE5BF}"/>
              </a:ext>
            </a:extLst>
          </p:cNvPr>
          <p:cNvSpPr/>
          <p:nvPr/>
        </p:nvSpPr>
        <p:spPr bwMode="auto">
          <a:xfrm>
            <a:off x="1971797" y="3755839"/>
            <a:ext cx="1930400" cy="3077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Azure </a:t>
            </a:r>
            <a:b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br>
            <a: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services</a:t>
            </a:r>
          </a:p>
        </p:txBody>
      </p:sp>
      <p:sp>
        <p:nvSpPr>
          <p:cNvPr id="58" name="Rectangle 75">
            <a:extLst>
              <a:ext uri="{FF2B5EF4-FFF2-40B4-BE49-F238E27FC236}">
                <a16:creationId xmlns:a16="http://schemas.microsoft.com/office/drawing/2014/main" id="{B7CD6516-232C-4727-842C-8C78EF3DB031}"/>
              </a:ext>
            </a:extLst>
          </p:cNvPr>
          <p:cNvSpPr/>
          <p:nvPr/>
        </p:nvSpPr>
        <p:spPr bwMode="auto">
          <a:xfrm>
            <a:off x="1971797" y="5125851"/>
            <a:ext cx="2065348" cy="3077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Azure Data Services</a:t>
            </a:r>
          </a:p>
        </p:txBody>
      </p:sp>
      <p:sp>
        <p:nvSpPr>
          <p:cNvPr id="59" name="Rectangle 44">
            <a:extLst>
              <a:ext uri="{FF2B5EF4-FFF2-40B4-BE49-F238E27FC236}">
                <a16:creationId xmlns:a16="http://schemas.microsoft.com/office/drawing/2014/main" id="{E99AC702-81CE-4C19-AEE7-95D0BA29372D}"/>
              </a:ext>
            </a:extLst>
          </p:cNvPr>
          <p:cNvSpPr/>
          <p:nvPr/>
        </p:nvSpPr>
        <p:spPr bwMode="auto">
          <a:xfrm>
            <a:off x="9747371" y="2203957"/>
            <a:ext cx="158873" cy="866778"/>
          </a:xfrm>
          <a:custGeom>
            <a:avLst/>
            <a:gdLst>
              <a:gd name="connsiteX0" fmla="*/ 0 w 844403"/>
              <a:gd name="connsiteY0" fmla="*/ 0 h 1219200"/>
              <a:gd name="connsiteX1" fmla="*/ 844403 w 844403"/>
              <a:gd name="connsiteY1" fmla="*/ 0 h 1219200"/>
              <a:gd name="connsiteX2" fmla="*/ 844403 w 844403"/>
              <a:gd name="connsiteY2" fmla="*/ 1219200 h 1219200"/>
              <a:gd name="connsiteX3" fmla="*/ 0 w 844403"/>
              <a:gd name="connsiteY3" fmla="*/ 1219200 h 1219200"/>
              <a:gd name="connsiteX4" fmla="*/ 0 w 844403"/>
              <a:gd name="connsiteY4" fmla="*/ 0 h 1219200"/>
              <a:gd name="connsiteX0" fmla="*/ 0 w 844403"/>
              <a:gd name="connsiteY0" fmla="*/ 0 h 1219200"/>
              <a:gd name="connsiteX1" fmla="*/ 844403 w 844403"/>
              <a:gd name="connsiteY1" fmla="*/ 0 h 1219200"/>
              <a:gd name="connsiteX2" fmla="*/ 844403 w 844403"/>
              <a:gd name="connsiteY2" fmla="*/ 1219200 h 1219200"/>
              <a:gd name="connsiteX3" fmla="*/ 0 w 844403"/>
              <a:gd name="connsiteY3" fmla="*/ 1219200 h 1219200"/>
              <a:gd name="connsiteX4" fmla="*/ 91440 w 844403"/>
              <a:gd name="connsiteY4" fmla="*/ 91440 h 1219200"/>
              <a:gd name="connsiteX0" fmla="*/ 0 w 844403"/>
              <a:gd name="connsiteY0" fmla="*/ 0 h 1219200"/>
              <a:gd name="connsiteX1" fmla="*/ 844403 w 844403"/>
              <a:gd name="connsiteY1" fmla="*/ 0 h 1219200"/>
              <a:gd name="connsiteX2" fmla="*/ 844403 w 844403"/>
              <a:gd name="connsiteY2" fmla="*/ 1219200 h 1219200"/>
              <a:gd name="connsiteX3" fmla="*/ 0 w 844403"/>
              <a:gd name="connsiteY3" fmla="*/ 1219200 h 1219200"/>
            </a:gdLst>
            <a:ahLst/>
            <a:cxnLst>
              <a:cxn ang="0">
                <a:pos x="connsiteX0" y="connsiteY0"/>
              </a:cxn>
              <a:cxn ang="0">
                <a:pos x="connsiteX1" y="connsiteY1"/>
              </a:cxn>
              <a:cxn ang="0">
                <a:pos x="connsiteX2" y="connsiteY2"/>
              </a:cxn>
              <a:cxn ang="0">
                <a:pos x="connsiteX3" y="connsiteY3"/>
              </a:cxn>
            </a:cxnLst>
            <a:rect l="l" t="t" r="r" b="b"/>
            <a:pathLst>
              <a:path w="844403" h="1219200">
                <a:moveTo>
                  <a:pt x="0" y="0"/>
                </a:moveTo>
                <a:lnTo>
                  <a:pt x="844403" y="0"/>
                </a:lnTo>
                <a:lnTo>
                  <a:pt x="844403" y="1219200"/>
                </a:lnTo>
                <a:lnTo>
                  <a:pt x="0" y="1219200"/>
                </a:lnTo>
              </a:path>
            </a:pathLst>
          </a:custGeom>
          <a:ln w="2222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 name="Rectangle 44">
            <a:extLst>
              <a:ext uri="{FF2B5EF4-FFF2-40B4-BE49-F238E27FC236}">
                <a16:creationId xmlns:a16="http://schemas.microsoft.com/office/drawing/2014/main" id="{EB2F9183-68EE-4095-9003-EB5D53D23F03}"/>
              </a:ext>
            </a:extLst>
          </p:cNvPr>
          <p:cNvSpPr/>
          <p:nvPr/>
        </p:nvSpPr>
        <p:spPr bwMode="auto">
          <a:xfrm>
            <a:off x="9747371" y="3325686"/>
            <a:ext cx="158873" cy="2535873"/>
          </a:xfrm>
          <a:custGeom>
            <a:avLst/>
            <a:gdLst>
              <a:gd name="connsiteX0" fmla="*/ 0 w 844403"/>
              <a:gd name="connsiteY0" fmla="*/ 0 h 1219200"/>
              <a:gd name="connsiteX1" fmla="*/ 844403 w 844403"/>
              <a:gd name="connsiteY1" fmla="*/ 0 h 1219200"/>
              <a:gd name="connsiteX2" fmla="*/ 844403 w 844403"/>
              <a:gd name="connsiteY2" fmla="*/ 1219200 h 1219200"/>
              <a:gd name="connsiteX3" fmla="*/ 0 w 844403"/>
              <a:gd name="connsiteY3" fmla="*/ 1219200 h 1219200"/>
              <a:gd name="connsiteX4" fmla="*/ 0 w 844403"/>
              <a:gd name="connsiteY4" fmla="*/ 0 h 1219200"/>
              <a:gd name="connsiteX0" fmla="*/ 0 w 844403"/>
              <a:gd name="connsiteY0" fmla="*/ 0 h 1219200"/>
              <a:gd name="connsiteX1" fmla="*/ 844403 w 844403"/>
              <a:gd name="connsiteY1" fmla="*/ 0 h 1219200"/>
              <a:gd name="connsiteX2" fmla="*/ 844403 w 844403"/>
              <a:gd name="connsiteY2" fmla="*/ 1219200 h 1219200"/>
              <a:gd name="connsiteX3" fmla="*/ 0 w 844403"/>
              <a:gd name="connsiteY3" fmla="*/ 1219200 h 1219200"/>
              <a:gd name="connsiteX4" fmla="*/ 91440 w 844403"/>
              <a:gd name="connsiteY4" fmla="*/ 91440 h 1219200"/>
              <a:gd name="connsiteX0" fmla="*/ 0 w 844403"/>
              <a:gd name="connsiteY0" fmla="*/ 0 h 1219200"/>
              <a:gd name="connsiteX1" fmla="*/ 844403 w 844403"/>
              <a:gd name="connsiteY1" fmla="*/ 0 h 1219200"/>
              <a:gd name="connsiteX2" fmla="*/ 844403 w 844403"/>
              <a:gd name="connsiteY2" fmla="*/ 1219200 h 1219200"/>
              <a:gd name="connsiteX3" fmla="*/ 0 w 844403"/>
              <a:gd name="connsiteY3" fmla="*/ 1219200 h 1219200"/>
            </a:gdLst>
            <a:ahLst/>
            <a:cxnLst>
              <a:cxn ang="0">
                <a:pos x="connsiteX0" y="connsiteY0"/>
              </a:cxn>
              <a:cxn ang="0">
                <a:pos x="connsiteX1" y="connsiteY1"/>
              </a:cxn>
              <a:cxn ang="0">
                <a:pos x="connsiteX2" y="connsiteY2"/>
              </a:cxn>
              <a:cxn ang="0">
                <a:pos x="connsiteX3" y="connsiteY3"/>
              </a:cxn>
            </a:cxnLst>
            <a:rect l="l" t="t" r="r" b="b"/>
            <a:pathLst>
              <a:path w="844403" h="1219200">
                <a:moveTo>
                  <a:pt x="0" y="0"/>
                </a:moveTo>
                <a:lnTo>
                  <a:pt x="844403" y="0"/>
                </a:lnTo>
                <a:lnTo>
                  <a:pt x="844403" y="1219200"/>
                </a:lnTo>
                <a:lnTo>
                  <a:pt x="0" y="1219200"/>
                </a:lnTo>
              </a:path>
            </a:pathLst>
          </a:custGeom>
          <a:ln w="2222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1" name="Rectangle 81">
            <a:extLst>
              <a:ext uri="{FF2B5EF4-FFF2-40B4-BE49-F238E27FC236}">
                <a16:creationId xmlns:a16="http://schemas.microsoft.com/office/drawing/2014/main" id="{687ABCB8-C6B4-4EA9-AA0E-533EB37310CE}"/>
              </a:ext>
            </a:extLst>
          </p:cNvPr>
          <p:cNvSpPr/>
          <p:nvPr/>
        </p:nvSpPr>
        <p:spPr bwMode="auto">
          <a:xfrm>
            <a:off x="10056414" y="2483458"/>
            <a:ext cx="1930400" cy="3077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Every</a:t>
            </a:r>
            <a:b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br>
            <a: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Developer</a:t>
            </a:r>
          </a:p>
        </p:txBody>
      </p:sp>
      <p:sp>
        <p:nvSpPr>
          <p:cNvPr id="62" name="Rectangle 82">
            <a:extLst>
              <a:ext uri="{FF2B5EF4-FFF2-40B4-BE49-F238E27FC236}">
                <a16:creationId xmlns:a16="http://schemas.microsoft.com/office/drawing/2014/main" id="{6F270280-BBE7-4FC0-9FAE-2A73CD42B90B}"/>
              </a:ext>
            </a:extLst>
          </p:cNvPr>
          <p:cNvSpPr/>
          <p:nvPr/>
        </p:nvSpPr>
        <p:spPr bwMode="auto">
          <a:xfrm>
            <a:off x="10056414" y="4439734"/>
            <a:ext cx="1930400" cy="3077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Pro</a:t>
            </a:r>
            <a:b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br>
            <a:r>
              <a:rPr kumimoji="0" lang="en-US" sz="16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Developer</a:t>
            </a:r>
          </a:p>
        </p:txBody>
      </p:sp>
      <p:sp>
        <p:nvSpPr>
          <p:cNvPr id="63" name="Rectangle 44">
            <a:extLst>
              <a:ext uri="{FF2B5EF4-FFF2-40B4-BE49-F238E27FC236}">
                <a16:creationId xmlns:a16="http://schemas.microsoft.com/office/drawing/2014/main" id="{16100048-A930-48E7-B853-34E6CCCA3ACE}"/>
              </a:ext>
            </a:extLst>
          </p:cNvPr>
          <p:cNvSpPr/>
          <p:nvPr/>
        </p:nvSpPr>
        <p:spPr bwMode="auto">
          <a:xfrm rot="10800000">
            <a:off x="1743727" y="2203956"/>
            <a:ext cx="123267" cy="3657599"/>
          </a:xfrm>
          <a:custGeom>
            <a:avLst/>
            <a:gdLst>
              <a:gd name="connsiteX0" fmla="*/ 0 w 844403"/>
              <a:gd name="connsiteY0" fmla="*/ 0 h 1219200"/>
              <a:gd name="connsiteX1" fmla="*/ 844403 w 844403"/>
              <a:gd name="connsiteY1" fmla="*/ 0 h 1219200"/>
              <a:gd name="connsiteX2" fmla="*/ 844403 w 844403"/>
              <a:gd name="connsiteY2" fmla="*/ 1219200 h 1219200"/>
              <a:gd name="connsiteX3" fmla="*/ 0 w 844403"/>
              <a:gd name="connsiteY3" fmla="*/ 1219200 h 1219200"/>
              <a:gd name="connsiteX4" fmla="*/ 0 w 844403"/>
              <a:gd name="connsiteY4" fmla="*/ 0 h 1219200"/>
              <a:gd name="connsiteX0" fmla="*/ 0 w 844403"/>
              <a:gd name="connsiteY0" fmla="*/ 0 h 1219200"/>
              <a:gd name="connsiteX1" fmla="*/ 844403 w 844403"/>
              <a:gd name="connsiteY1" fmla="*/ 0 h 1219200"/>
              <a:gd name="connsiteX2" fmla="*/ 844403 w 844403"/>
              <a:gd name="connsiteY2" fmla="*/ 1219200 h 1219200"/>
              <a:gd name="connsiteX3" fmla="*/ 0 w 844403"/>
              <a:gd name="connsiteY3" fmla="*/ 1219200 h 1219200"/>
              <a:gd name="connsiteX4" fmla="*/ 91440 w 844403"/>
              <a:gd name="connsiteY4" fmla="*/ 91440 h 1219200"/>
              <a:gd name="connsiteX0" fmla="*/ 0 w 844403"/>
              <a:gd name="connsiteY0" fmla="*/ 0 h 1219200"/>
              <a:gd name="connsiteX1" fmla="*/ 844403 w 844403"/>
              <a:gd name="connsiteY1" fmla="*/ 0 h 1219200"/>
              <a:gd name="connsiteX2" fmla="*/ 844403 w 844403"/>
              <a:gd name="connsiteY2" fmla="*/ 1219200 h 1219200"/>
              <a:gd name="connsiteX3" fmla="*/ 0 w 844403"/>
              <a:gd name="connsiteY3" fmla="*/ 1219200 h 1219200"/>
            </a:gdLst>
            <a:ahLst/>
            <a:cxnLst>
              <a:cxn ang="0">
                <a:pos x="connsiteX0" y="connsiteY0"/>
              </a:cxn>
              <a:cxn ang="0">
                <a:pos x="connsiteX1" y="connsiteY1"/>
              </a:cxn>
              <a:cxn ang="0">
                <a:pos x="connsiteX2" y="connsiteY2"/>
              </a:cxn>
              <a:cxn ang="0">
                <a:pos x="connsiteX3" y="connsiteY3"/>
              </a:cxn>
            </a:cxnLst>
            <a:rect l="l" t="t" r="r" b="b"/>
            <a:pathLst>
              <a:path w="844403" h="1219200">
                <a:moveTo>
                  <a:pt x="0" y="0"/>
                </a:moveTo>
                <a:lnTo>
                  <a:pt x="844403" y="0"/>
                </a:lnTo>
                <a:lnTo>
                  <a:pt x="844403" y="1219200"/>
                </a:lnTo>
                <a:lnTo>
                  <a:pt x="0" y="1219200"/>
                </a:lnTo>
              </a:path>
            </a:pathLst>
          </a:custGeom>
          <a:ln w="2222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5" name="Rectangle 47">
            <a:extLst>
              <a:ext uri="{FF2B5EF4-FFF2-40B4-BE49-F238E27FC236}">
                <a16:creationId xmlns:a16="http://schemas.microsoft.com/office/drawing/2014/main" id="{90C6F4A2-5F92-4CA4-8784-82C3A51515AD}"/>
              </a:ext>
            </a:extLst>
          </p:cNvPr>
          <p:cNvSpPr/>
          <p:nvPr/>
        </p:nvSpPr>
        <p:spPr bwMode="auto">
          <a:xfrm>
            <a:off x="370271" y="3084219"/>
            <a:ext cx="1930400" cy="3077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Azure </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DevOps</a:t>
            </a:r>
          </a:p>
        </p:txBody>
      </p:sp>
      <p:sp>
        <p:nvSpPr>
          <p:cNvPr id="66" name="Rectangle 115">
            <a:extLst>
              <a:ext uri="{FF2B5EF4-FFF2-40B4-BE49-F238E27FC236}">
                <a16:creationId xmlns:a16="http://schemas.microsoft.com/office/drawing/2014/main" id="{EF52EE69-3774-43DC-ABF8-3EAB329E5C9A}"/>
              </a:ext>
            </a:extLst>
          </p:cNvPr>
          <p:cNvSpPr/>
          <p:nvPr/>
        </p:nvSpPr>
        <p:spPr bwMode="auto">
          <a:xfrm rot="8549602">
            <a:off x="4760012" y="5603288"/>
            <a:ext cx="118663" cy="118663"/>
          </a:xfrm>
          <a:custGeom>
            <a:avLst/>
            <a:gdLst>
              <a:gd name="connsiteX0" fmla="*/ 0 w 251286"/>
              <a:gd name="connsiteY0" fmla="*/ 0 h 251286"/>
              <a:gd name="connsiteX1" fmla="*/ 251286 w 251286"/>
              <a:gd name="connsiteY1" fmla="*/ 0 h 251286"/>
              <a:gd name="connsiteX2" fmla="*/ 251286 w 251286"/>
              <a:gd name="connsiteY2" fmla="*/ 251286 h 251286"/>
              <a:gd name="connsiteX3" fmla="*/ 0 w 251286"/>
              <a:gd name="connsiteY3" fmla="*/ 251286 h 251286"/>
              <a:gd name="connsiteX4" fmla="*/ 0 w 251286"/>
              <a:gd name="connsiteY4" fmla="*/ 0 h 251286"/>
              <a:gd name="connsiteX0" fmla="*/ 251286 w 342726"/>
              <a:gd name="connsiteY0" fmla="*/ 251286 h 342726"/>
              <a:gd name="connsiteX1" fmla="*/ 0 w 342726"/>
              <a:gd name="connsiteY1" fmla="*/ 251286 h 342726"/>
              <a:gd name="connsiteX2" fmla="*/ 0 w 342726"/>
              <a:gd name="connsiteY2" fmla="*/ 0 h 342726"/>
              <a:gd name="connsiteX3" fmla="*/ 251286 w 342726"/>
              <a:gd name="connsiteY3" fmla="*/ 0 h 342726"/>
              <a:gd name="connsiteX4" fmla="*/ 342726 w 342726"/>
              <a:gd name="connsiteY4" fmla="*/ 342726 h 342726"/>
              <a:gd name="connsiteX0" fmla="*/ 251286 w 251286"/>
              <a:gd name="connsiteY0" fmla="*/ 251286 h 251286"/>
              <a:gd name="connsiteX1" fmla="*/ 0 w 251286"/>
              <a:gd name="connsiteY1" fmla="*/ 251286 h 251286"/>
              <a:gd name="connsiteX2" fmla="*/ 0 w 251286"/>
              <a:gd name="connsiteY2" fmla="*/ 0 h 251286"/>
              <a:gd name="connsiteX3" fmla="*/ 251286 w 251286"/>
              <a:gd name="connsiteY3" fmla="*/ 0 h 251286"/>
              <a:gd name="connsiteX0" fmla="*/ 0 w 251286"/>
              <a:gd name="connsiteY0" fmla="*/ 251286 h 251286"/>
              <a:gd name="connsiteX1" fmla="*/ 0 w 251286"/>
              <a:gd name="connsiteY1" fmla="*/ 0 h 251286"/>
              <a:gd name="connsiteX2" fmla="*/ 251286 w 251286"/>
              <a:gd name="connsiteY2" fmla="*/ 0 h 251286"/>
            </a:gdLst>
            <a:ahLst/>
            <a:cxnLst>
              <a:cxn ang="0">
                <a:pos x="connsiteX0" y="connsiteY0"/>
              </a:cxn>
              <a:cxn ang="0">
                <a:pos x="connsiteX1" y="connsiteY1"/>
              </a:cxn>
              <a:cxn ang="0">
                <a:pos x="connsiteX2" y="connsiteY2"/>
              </a:cxn>
            </a:cxnLst>
            <a:rect l="l" t="t" r="r" b="b"/>
            <a:pathLst>
              <a:path w="251286" h="251286">
                <a:moveTo>
                  <a:pt x="0" y="251286"/>
                </a:moveTo>
                <a:lnTo>
                  <a:pt x="0" y="0"/>
                </a:lnTo>
                <a:lnTo>
                  <a:pt x="251286" y="0"/>
                </a:lnTo>
              </a:path>
            </a:pathLst>
          </a:custGeom>
          <a:noFill/>
          <a:ln w="15875">
            <a:solidFill>
              <a:schemeClr val="tx1"/>
            </a:solidFill>
            <a:prstDash val="solid"/>
            <a:miter lim="800000"/>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67" name="Rectangle 115">
            <a:extLst>
              <a:ext uri="{FF2B5EF4-FFF2-40B4-BE49-F238E27FC236}">
                <a16:creationId xmlns:a16="http://schemas.microsoft.com/office/drawing/2014/main" id="{4A1BD47B-CF1C-4151-8E5F-FDA905E4D18D}"/>
              </a:ext>
            </a:extLst>
          </p:cNvPr>
          <p:cNvSpPr/>
          <p:nvPr/>
        </p:nvSpPr>
        <p:spPr bwMode="auto">
          <a:xfrm rot="9676055" flipH="1" flipV="1">
            <a:off x="7776609" y="2582443"/>
            <a:ext cx="118663" cy="118663"/>
          </a:xfrm>
          <a:custGeom>
            <a:avLst/>
            <a:gdLst>
              <a:gd name="connsiteX0" fmla="*/ 0 w 251286"/>
              <a:gd name="connsiteY0" fmla="*/ 0 h 251286"/>
              <a:gd name="connsiteX1" fmla="*/ 251286 w 251286"/>
              <a:gd name="connsiteY1" fmla="*/ 0 h 251286"/>
              <a:gd name="connsiteX2" fmla="*/ 251286 w 251286"/>
              <a:gd name="connsiteY2" fmla="*/ 251286 h 251286"/>
              <a:gd name="connsiteX3" fmla="*/ 0 w 251286"/>
              <a:gd name="connsiteY3" fmla="*/ 251286 h 251286"/>
              <a:gd name="connsiteX4" fmla="*/ 0 w 251286"/>
              <a:gd name="connsiteY4" fmla="*/ 0 h 251286"/>
              <a:gd name="connsiteX0" fmla="*/ 251286 w 342726"/>
              <a:gd name="connsiteY0" fmla="*/ 251286 h 342726"/>
              <a:gd name="connsiteX1" fmla="*/ 0 w 342726"/>
              <a:gd name="connsiteY1" fmla="*/ 251286 h 342726"/>
              <a:gd name="connsiteX2" fmla="*/ 0 w 342726"/>
              <a:gd name="connsiteY2" fmla="*/ 0 h 342726"/>
              <a:gd name="connsiteX3" fmla="*/ 251286 w 342726"/>
              <a:gd name="connsiteY3" fmla="*/ 0 h 342726"/>
              <a:gd name="connsiteX4" fmla="*/ 342726 w 342726"/>
              <a:gd name="connsiteY4" fmla="*/ 342726 h 342726"/>
              <a:gd name="connsiteX0" fmla="*/ 251286 w 251286"/>
              <a:gd name="connsiteY0" fmla="*/ 251286 h 251286"/>
              <a:gd name="connsiteX1" fmla="*/ 0 w 251286"/>
              <a:gd name="connsiteY1" fmla="*/ 251286 h 251286"/>
              <a:gd name="connsiteX2" fmla="*/ 0 w 251286"/>
              <a:gd name="connsiteY2" fmla="*/ 0 h 251286"/>
              <a:gd name="connsiteX3" fmla="*/ 251286 w 251286"/>
              <a:gd name="connsiteY3" fmla="*/ 0 h 251286"/>
              <a:gd name="connsiteX0" fmla="*/ 0 w 251286"/>
              <a:gd name="connsiteY0" fmla="*/ 251286 h 251286"/>
              <a:gd name="connsiteX1" fmla="*/ 0 w 251286"/>
              <a:gd name="connsiteY1" fmla="*/ 0 h 251286"/>
              <a:gd name="connsiteX2" fmla="*/ 251286 w 251286"/>
              <a:gd name="connsiteY2" fmla="*/ 0 h 251286"/>
            </a:gdLst>
            <a:ahLst/>
            <a:cxnLst>
              <a:cxn ang="0">
                <a:pos x="connsiteX0" y="connsiteY0"/>
              </a:cxn>
              <a:cxn ang="0">
                <a:pos x="connsiteX1" y="connsiteY1"/>
              </a:cxn>
              <a:cxn ang="0">
                <a:pos x="connsiteX2" y="connsiteY2"/>
              </a:cxn>
            </a:cxnLst>
            <a:rect l="l" t="t" r="r" b="b"/>
            <a:pathLst>
              <a:path w="251286" h="251286">
                <a:moveTo>
                  <a:pt x="0" y="251286"/>
                </a:moveTo>
                <a:lnTo>
                  <a:pt x="0" y="0"/>
                </a:lnTo>
                <a:lnTo>
                  <a:pt x="251286" y="0"/>
                </a:lnTo>
              </a:path>
            </a:pathLst>
          </a:custGeom>
          <a:ln w="15875">
            <a:solidFill>
              <a:schemeClr val="tx1"/>
            </a:solidFill>
            <a:prstDash val="solid"/>
            <a:miter lim="800000"/>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68" name="Group 84">
            <a:extLst>
              <a:ext uri="{FF2B5EF4-FFF2-40B4-BE49-F238E27FC236}">
                <a16:creationId xmlns:a16="http://schemas.microsoft.com/office/drawing/2014/main" id="{173842B3-EEA3-40BB-83F9-11D824A2EBB7}"/>
              </a:ext>
            </a:extLst>
          </p:cNvPr>
          <p:cNvGrpSpPr>
            <a:grpSpLocks noChangeAspect="1"/>
          </p:cNvGrpSpPr>
          <p:nvPr/>
        </p:nvGrpSpPr>
        <p:grpSpPr>
          <a:xfrm>
            <a:off x="5902929" y="1974013"/>
            <a:ext cx="782320" cy="782320"/>
            <a:chOff x="5216175" y="2901971"/>
            <a:chExt cx="1715723" cy="1715723"/>
          </a:xfrm>
        </p:grpSpPr>
        <p:sp>
          <p:nvSpPr>
            <p:cNvPr id="69" name="Oval 97">
              <a:extLst>
                <a:ext uri="{FF2B5EF4-FFF2-40B4-BE49-F238E27FC236}">
                  <a16:creationId xmlns:a16="http://schemas.microsoft.com/office/drawing/2014/main" id="{7EC42139-608D-4A7B-8930-E720FD6FBFDC}"/>
                </a:ext>
              </a:extLst>
            </p:cNvPr>
            <p:cNvSpPr/>
            <p:nvPr/>
          </p:nvSpPr>
          <p:spPr bwMode="auto">
            <a:xfrm>
              <a:off x="5216175" y="2901971"/>
              <a:ext cx="1715723" cy="1715723"/>
            </a:xfrm>
            <a:prstGeom prst="ellipse">
              <a:avLst/>
            </a:prstGeom>
            <a:solidFill>
              <a:srgbClr val="5C005C"/>
            </a:solidFill>
            <a:ln>
              <a:noFill/>
            </a:ln>
            <a:effectLst>
              <a:outerShdw blurRad="63500" dist="381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64549" tIns="131640" rIns="164549" bIns="131640" numCol="1" spcCol="0" rtlCol="0" fromWordArt="0" anchor="ctr" anchorCtr="0" forceAA="0" compatLnSpc="1">
              <a:prstTxWarp prst="textNoShape">
                <a:avLst/>
              </a:prstTxWarp>
              <a:noAutofit/>
            </a:bodyPr>
            <a:lstStyle/>
            <a:p>
              <a:pPr marL="0" marR="0" lvl="0" indent="0" algn="l" defTabSz="838973"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70" name="Group 4">
              <a:extLst>
                <a:ext uri="{FF2B5EF4-FFF2-40B4-BE49-F238E27FC236}">
                  <a16:creationId xmlns:a16="http://schemas.microsoft.com/office/drawing/2014/main" id="{C6BF59C4-9DC8-4AC0-B61F-E88DE311F2E3}"/>
                </a:ext>
              </a:extLst>
            </p:cNvPr>
            <p:cNvGrpSpPr>
              <a:grpSpLocks noChangeAspect="1"/>
            </p:cNvGrpSpPr>
            <p:nvPr/>
          </p:nvGrpSpPr>
          <p:grpSpPr bwMode="auto">
            <a:xfrm>
              <a:off x="5681957" y="3458106"/>
              <a:ext cx="784088" cy="603380"/>
              <a:chOff x="2880" y="2176"/>
              <a:chExt cx="256" cy="197"/>
            </a:xfrm>
            <a:solidFill>
              <a:srgbClr val="D2D2D2"/>
            </a:solidFill>
          </p:grpSpPr>
          <p:sp>
            <p:nvSpPr>
              <p:cNvPr id="71" name="Freeform 5">
                <a:extLst>
                  <a:ext uri="{FF2B5EF4-FFF2-40B4-BE49-F238E27FC236}">
                    <a16:creationId xmlns:a16="http://schemas.microsoft.com/office/drawing/2014/main" id="{5F81C3E5-D2E5-4E19-B2C3-2542F8BEF6FA}"/>
                  </a:ext>
                </a:extLst>
              </p:cNvPr>
              <p:cNvSpPr>
                <a:spLocks/>
              </p:cNvSpPr>
              <p:nvPr/>
            </p:nvSpPr>
            <p:spPr bwMode="auto">
              <a:xfrm>
                <a:off x="3017" y="2320"/>
                <a:ext cx="52" cy="53"/>
              </a:xfrm>
              <a:custGeom>
                <a:avLst/>
                <a:gdLst>
                  <a:gd name="T0" fmla="*/ 79 w 130"/>
                  <a:gd name="T1" fmla="*/ 8 h 129"/>
                  <a:gd name="T2" fmla="*/ 51 w 130"/>
                  <a:gd name="T3" fmla="*/ 8 h 129"/>
                  <a:gd name="T4" fmla="*/ 8 w 130"/>
                  <a:gd name="T5" fmla="*/ 50 h 129"/>
                  <a:gd name="T6" fmla="*/ 8 w 130"/>
                  <a:gd name="T7" fmla="*/ 79 h 129"/>
                  <a:gd name="T8" fmla="*/ 51 w 130"/>
                  <a:gd name="T9" fmla="*/ 122 h 129"/>
                  <a:gd name="T10" fmla="*/ 79 w 130"/>
                  <a:gd name="T11" fmla="*/ 122 h 129"/>
                  <a:gd name="T12" fmla="*/ 122 w 130"/>
                  <a:gd name="T13" fmla="*/ 79 h 129"/>
                  <a:gd name="T14" fmla="*/ 122 w 130"/>
                  <a:gd name="T15" fmla="*/ 50 h 129"/>
                  <a:gd name="T16" fmla="*/ 79 w 130"/>
                  <a:gd name="T17" fmla="*/ 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29">
                    <a:moveTo>
                      <a:pt x="79" y="8"/>
                    </a:moveTo>
                    <a:cubicBezTo>
                      <a:pt x="71" y="0"/>
                      <a:pt x="59" y="0"/>
                      <a:pt x="51" y="8"/>
                    </a:cubicBezTo>
                    <a:cubicBezTo>
                      <a:pt x="8" y="50"/>
                      <a:pt x="8" y="50"/>
                      <a:pt x="8" y="50"/>
                    </a:cubicBezTo>
                    <a:cubicBezTo>
                      <a:pt x="0" y="58"/>
                      <a:pt x="0" y="71"/>
                      <a:pt x="8" y="79"/>
                    </a:cubicBezTo>
                    <a:cubicBezTo>
                      <a:pt x="51" y="122"/>
                      <a:pt x="51" y="122"/>
                      <a:pt x="51" y="122"/>
                    </a:cubicBezTo>
                    <a:cubicBezTo>
                      <a:pt x="59" y="129"/>
                      <a:pt x="71" y="129"/>
                      <a:pt x="79" y="122"/>
                    </a:cubicBezTo>
                    <a:cubicBezTo>
                      <a:pt x="122" y="79"/>
                      <a:pt x="122" y="79"/>
                      <a:pt x="122" y="79"/>
                    </a:cubicBezTo>
                    <a:cubicBezTo>
                      <a:pt x="130" y="71"/>
                      <a:pt x="130" y="58"/>
                      <a:pt x="122" y="50"/>
                    </a:cubicBezTo>
                    <a:lnTo>
                      <a:pt x="79"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72" name="Freeform 6">
                <a:extLst>
                  <a:ext uri="{FF2B5EF4-FFF2-40B4-BE49-F238E27FC236}">
                    <a16:creationId xmlns:a16="http://schemas.microsoft.com/office/drawing/2014/main" id="{8100D6F3-B436-473F-9B1D-E2B6170E7E75}"/>
                  </a:ext>
                </a:extLst>
              </p:cNvPr>
              <p:cNvSpPr>
                <a:spLocks/>
              </p:cNvSpPr>
              <p:nvPr/>
            </p:nvSpPr>
            <p:spPr bwMode="auto">
              <a:xfrm>
                <a:off x="3053" y="2283"/>
                <a:ext cx="52" cy="53"/>
              </a:xfrm>
              <a:custGeom>
                <a:avLst/>
                <a:gdLst>
                  <a:gd name="T0" fmla="*/ 79 w 130"/>
                  <a:gd name="T1" fmla="*/ 8 h 129"/>
                  <a:gd name="T2" fmla="*/ 51 w 130"/>
                  <a:gd name="T3" fmla="*/ 8 h 129"/>
                  <a:gd name="T4" fmla="*/ 8 w 130"/>
                  <a:gd name="T5" fmla="*/ 50 h 129"/>
                  <a:gd name="T6" fmla="*/ 8 w 130"/>
                  <a:gd name="T7" fmla="*/ 79 h 129"/>
                  <a:gd name="T8" fmla="*/ 51 w 130"/>
                  <a:gd name="T9" fmla="*/ 122 h 129"/>
                  <a:gd name="T10" fmla="*/ 79 w 130"/>
                  <a:gd name="T11" fmla="*/ 122 h 129"/>
                  <a:gd name="T12" fmla="*/ 122 w 130"/>
                  <a:gd name="T13" fmla="*/ 79 h 129"/>
                  <a:gd name="T14" fmla="*/ 122 w 130"/>
                  <a:gd name="T15" fmla="*/ 50 h 129"/>
                  <a:gd name="T16" fmla="*/ 79 w 130"/>
                  <a:gd name="T17" fmla="*/ 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29">
                    <a:moveTo>
                      <a:pt x="79" y="8"/>
                    </a:moveTo>
                    <a:cubicBezTo>
                      <a:pt x="71" y="0"/>
                      <a:pt x="59" y="0"/>
                      <a:pt x="51" y="8"/>
                    </a:cubicBezTo>
                    <a:cubicBezTo>
                      <a:pt x="8" y="50"/>
                      <a:pt x="8" y="50"/>
                      <a:pt x="8" y="50"/>
                    </a:cubicBezTo>
                    <a:cubicBezTo>
                      <a:pt x="0" y="58"/>
                      <a:pt x="0" y="71"/>
                      <a:pt x="8" y="79"/>
                    </a:cubicBezTo>
                    <a:cubicBezTo>
                      <a:pt x="51" y="122"/>
                      <a:pt x="51" y="122"/>
                      <a:pt x="51" y="122"/>
                    </a:cubicBezTo>
                    <a:cubicBezTo>
                      <a:pt x="59" y="129"/>
                      <a:pt x="71" y="129"/>
                      <a:pt x="79" y="122"/>
                    </a:cubicBezTo>
                    <a:cubicBezTo>
                      <a:pt x="122" y="79"/>
                      <a:pt x="122" y="79"/>
                      <a:pt x="122" y="79"/>
                    </a:cubicBezTo>
                    <a:cubicBezTo>
                      <a:pt x="130" y="71"/>
                      <a:pt x="130" y="58"/>
                      <a:pt x="122" y="50"/>
                    </a:cubicBezTo>
                    <a:lnTo>
                      <a:pt x="79"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73" name="Freeform 7">
                <a:extLst>
                  <a:ext uri="{FF2B5EF4-FFF2-40B4-BE49-F238E27FC236}">
                    <a16:creationId xmlns:a16="http://schemas.microsoft.com/office/drawing/2014/main" id="{BCE7138D-F290-43E8-95D4-5F785FE0E922}"/>
                  </a:ext>
                </a:extLst>
              </p:cNvPr>
              <p:cNvSpPr>
                <a:spLocks noEditPoints="1"/>
              </p:cNvSpPr>
              <p:nvPr/>
            </p:nvSpPr>
            <p:spPr bwMode="auto">
              <a:xfrm>
                <a:off x="2909" y="2247"/>
                <a:ext cx="124" cy="126"/>
              </a:xfrm>
              <a:custGeom>
                <a:avLst/>
                <a:gdLst>
                  <a:gd name="T0" fmla="*/ 300 w 308"/>
                  <a:gd name="T1" fmla="*/ 139 h 307"/>
                  <a:gd name="T2" fmla="*/ 286 w 308"/>
                  <a:gd name="T3" fmla="*/ 125 h 307"/>
                  <a:gd name="T4" fmla="*/ 168 w 308"/>
                  <a:gd name="T5" fmla="*/ 8 h 307"/>
                  <a:gd name="T6" fmla="*/ 140 w 308"/>
                  <a:gd name="T7" fmla="*/ 8 h 307"/>
                  <a:gd name="T8" fmla="*/ 22 w 308"/>
                  <a:gd name="T9" fmla="*/ 125 h 307"/>
                  <a:gd name="T10" fmla="*/ 8 w 308"/>
                  <a:gd name="T11" fmla="*/ 139 h 307"/>
                  <a:gd name="T12" fmla="*/ 8 w 308"/>
                  <a:gd name="T13" fmla="*/ 168 h 307"/>
                  <a:gd name="T14" fmla="*/ 22 w 308"/>
                  <a:gd name="T15" fmla="*/ 182 h 307"/>
                  <a:gd name="T16" fmla="*/ 140 w 308"/>
                  <a:gd name="T17" fmla="*/ 299 h 307"/>
                  <a:gd name="T18" fmla="*/ 168 w 308"/>
                  <a:gd name="T19" fmla="*/ 299 h 307"/>
                  <a:gd name="T20" fmla="*/ 286 w 308"/>
                  <a:gd name="T21" fmla="*/ 182 h 307"/>
                  <a:gd name="T22" fmla="*/ 300 w 308"/>
                  <a:gd name="T23" fmla="*/ 168 h 307"/>
                  <a:gd name="T24" fmla="*/ 300 w 308"/>
                  <a:gd name="T25" fmla="*/ 139 h 307"/>
                  <a:gd name="T26" fmla="*/ 140 w 308"/>
                  <a:gd name="T27" fmla="*/ 210 h 307"/>
                  <a:gd name="T28" fmla="*/ 108 w 308"/>
                  <a:gd name="T29" fmla="*/ 179 h 307"/>
                  <a:gd name="T30" fmla="*/ 97 w 308"/>
                  <a:gd name="T31" fmla="*/ 168 h 307"/>
                  <a:gd name="T32" fmla="*/ 97 w 308"/>
                  <a:gd name="T33" fmla="*/ 139 h 307"/>
                  <a:gd name="T34" fmla="*/ 140 w 308"/>
                  <a:gd name="T35" fmla="*/ 97 h 307"/>
                  <a:gd name="T36" fmla="*/ 168 w 308"/>
                  <a:gd name="T37" fmla="*/ 97 h 307"/>
                  <a:gd name="T38" fmla="*/ 211 w 308"/>
                  <a:gd name="T39" fmla="*/ 139 h 307"/>
                  <a:gd name="T40" fmla="*/ 211 w 308"/>
                  <a:gd name="T41" fmla="*/ 168 h 307"/>
                  <a:gd name="T42" fmla="*/ 200 w 308"/>
                  <a:gd name="T43" fmla="*/ 179 h 307"/>
                  <a:gd name="T44" fmla="*/ 168 w 308"/>
                  <a:gd name="T45" fmla="*/ 210 h 307"/>
                  <a:gd name="T46" fmla="*/ 140 w 308"/>
                  <a:gd name="T47" fmla="*/ 21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8" h="307">
                    <a:moveTo>
                      <a:pt x="300" y="139"/>
                    </a:moveTo>
                    <a:cubicBezTo>
                      <a:pt x="286" y="125"/>
                      <a:pt x="286" y="125"/>
                      <a:pt x="286" y="125"/>
                    </a:cubicBezTo>
                    <a:cubicBezTo>
                      <a:pt x="168" y="8"/>
                      <a:pt x="168" y="8"/>
                      <a:pt x="168" y="8"/>
                    </a:cubicBezTo>
                    <a:cubicBezTo>
                      <a:pt x="161" y="0"/>
                      <a:pt x="148" y="0"/>
                      <a:pt x="140" y="8"/>
                    </a:cubicBezTo>
                    <a:cubicBezTo>
                      <a:pt x="22" y="125"/>
                      <a:pt x="22" y="125"/>
                      <a:pt x="22" y="125"/>
                    </a:cubicBezTo>
                    <a:cubicBezTo>
                      <a:pt x="8" y="139"/>
                      <a:pt x="8" y="139"/>
                      <a:pt x="8" y="139"/>
                    </a:cubicBezTo>
                    <a:cubicBezTo>
                      <a:pt x="0" y="147"/>
                      <a:pt x="0" y="160"/>
                      <a:pt x="8" y="168"/>
                    </a:cubicBezTo>
                    <a:cubicBezTo>
                      <a:pt x="22" y="182"/>
                      <a:pt x="22" y="182"/>
                      <a:pt x="22" y="182"/>
                    </a:cubicBezTo>
                    <a:cubicBezTo>
                      <a:pt x="140" y="299"/>
                      <a:pt x="140" y="299"/>
                      <a:pt x="140" y="299"/>
                    </a:cubicBezTo>
                    <a:cubicBezTo>
                      <a:pt x="148" y="307"/>
                      <a:pt x="161" y="307"/>
                      <a:pt x="168" y="299"/>
                    </a:cubicBezTo>
                    <a:cubicBezTo>
                      <a:pt x="286" y="182"/>
                      <a:pt x="286" y="182"/>
                      <a:pt x="286" y="182"/>
                    </a:cubicBezTo>
                    <a:cubicBezTo>
                      <a:pt x="300" y="168"/>
                      <a:pt x="300" y="168"/>
                      <a:pt x="300" y="168"/>
                    </a:cubicBezTo>
                    <a:cubicBezTo>
                      <a:pt x="308" y="160"/>
                      <a:pt x="308" y="147"/>
                      <a:pt x="300" y="139"/>
                    </a:cubicBezTo>
                    <a:moveTo>
                      <a:pt x="140" y="210"/>
                    </a:moveTo>
                    <a:cubicBezTo>
                      <a:pt x="108" y="179"/>
                      <a:pt x="108" y="179"/>
                      <a:pt x="108" y="179"/>
                    </a:cubicBezTo>
                    <a:cubicBezTo>
                      <a:pt x="97" y="168"/>
                      <a:pt x="97" y="168"/>
                      <a:pt x="97" y="168"/>
                    </a:cubicBezTo>
                    <a:cubicBezTo>
                      <a:pt x="89" y="160"/>
                      <a:pt x="89" y="147"/>
                      <a:pt x="97" y="139"/>
                    </a:cubicBezTo>
                    <a:cubicBezTo>
                      <a:pt x="140" y="97"/>
                      <a:pt x="140" y="97"/>
                      <a:pt x="140" y="97"/>
                    </a:cubicBezTo>
                    <a:cubicBezTo>
                      <a:pt x="148" y="89"/>
                      <a:pt x="161" y="89"/>
                      <a:pt x="168" y="97"/>
                    </a:cubicBezTo>
                    <a:cubicBezTo>
                      <a:pt x="211" y="139"/>
                      <a:pt x="211" y="139"/>
                      <a:pt x="211" y="139"/>
                    </a:cubicBezTo>
                    <a:cubicBezTo>
                      <a:pt x="219" y="147"/>
                      <a:pt x="219" y="160"/>
                      <a:pt x="211" y="168"/>
                    </a:cubicBezTo>
                    <a:cubicBezTo>
                      <a:pt x="200" y="179"/>
                      <a:pt x="200" y="179"/>
                      <a:pt x="200" y="179"/>
                    </a:cubicBezTo>
                    <a:cubicBezTo>
                      <a:pt x="168" y="210"/>
                      <a:pt x="168" y="210"/>
                      <a:pt x="168" y="210"/>
                    </a:cubicBezTo>
                    <a:cubicBezTo>
                      <a:pt x="161" y="218"/>
                      <a:pt x="148" y="218"/>
                      <a:pt x="140" y="2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74" name="Freeform 8">
                <a:extLst>
                  <a:ext uri="{FF2B5EF4-FFF2-40B4-BE49-F238E27FC236}">
                    <a16:creationId xmlns:a16="http://schemas.microsoft.com/office/drawing/2014/main" id="{5E2AF603-2707-4A3F-A2A5-508F1C85319F}"/>
                  </a:ext>
                </a:extLst>
              </p:cNvPr>
              <p:cNvSpPr>
                <a:spLocks/>
              </p:cNvSpPr>
              <p:nvPr/>
            </p:nvSpPr>
            <p:spPr bwMode="auto">
              <a:xfrm>
                <a:off x="3017" y="2247"/>
                <a:ext cx="52" cy="53"/>
              </a:xfrm>
              <a:custGeom>
                <a:avLst/>
                <a:gdLst>
                  <a:gd name="T0" fmla="*/ 79 w 130"/>
                  <a:gd name="T1" fmla="*/ 122 h 129"/>
                  <a:gd name="T2" fmla="*/ 122 w 130"/>
                  <a:gd name="T3" fmla="*/ 79 h 129"/>
                  <a:gd name="T4" fmla="*/ 122 w 130"/>
                  <a:gd name="T5" fmla="*/ 50 h 129"/>
                  <a:gd name="T6" fmla="*/ 79 w 130"/>
                  <a:gd name="T7" fmla="*/ 8 h 129"/>
                  <a:gd name="T8" fmla="*/ 51 w 130"/>
                  <a:gd name="T9" fmla="*/ 8 h 129"/>
                  <a:gd name="T10" fmla="*/ 8 w 130"/>
                  <a:gd name="T11" fmla="*/ 50 h 129"/>
                  <a:gd name="T12" fmla="*/ 8 w 130"/>
                  <a:gd name="T13" fmla="*/ 79 h 129"/>
                  <a:gd name="T14" fmla="*/ 51 w 130"/>
                  <a:gd name="T15" fmla="*/ 122 h 129"/>
                  <a:gd name="T16" fmla="*/ 79 w 130"/>
                  <a:gd name="T17" fmla="*/ 1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29">
                    <a:moveTo>
                      <a:pt x="79" y="122"/>
                    </a:moveTo>
                    <a:cubicBezTo>
                      <a:pt x="122" y="79"/>
                      <a:pt x="122" y="79"/>
                      <a:pt x="122" y="79"/>
                    </a:cubicBezTo>
                    <a:cubicBezTo>
                      <a:pt x="130" y="71"/>
                      <a:pt x="130" y="58"/>
                      <a:pt x="122" y="50"/>
                    </a:cubicBezTo>
                    <a:cubicBezTo>
                      <a:pt x="79" y="8"/>
                      <a:pt x="79" y="8"/>
                      <a:pt x="79" y="8"/>
                    </a:cubicBezTo>
                    <a:cubicBezTo>
                      <a:pt x="71" y="0"/>
                      <a:pt x="59" y="0"/>
                      <a:pt x="51" y="8"/>
                    </a:cubicBezTo>
                    <a:cubicBezTo>
                      <a:pt x="8" y="50"/>
                      <a:pt x="8" y="50"/>
                      <a:pt x="8" y="50"/>
                    </a:cubicBezTo>
                    <a:cubicBezTo>
                      <a:pt x="0" y="58"/>
                      <a:pt x="0" y="71"/>
                      <a:pt x="8" y="79"/>
                    </a:cubicBezTo>
                    <a:cubicBezTo>
                      <a:pt x="51" y="122"/>
                      <a:pt x="51" y="122"/>
                      <a:pt x="51" y="122"/>
                    </a:cubicBezTo>
                    <a:cubicBezTo>
                      <a:pt x="59" y="129"/>
                      <a:pt x="71" y="129"/>
                      <a:pt x="79" y="12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sp>
            <p:nvSpPr>
              <p:cNvPr id="88" name="Freeform 9">
                <a:extLst>
                  <a:ext uri="{FF2B5EF4-FFF2-40B4-BE49-F238E27FC236}">
                    <a16:creationId xmlns:a16="http://schemas.microsoft.com/office/drawing/2014/main" id="{BC2D44E3-0A82-4359-8CC5-8DB4CF300FF5}"/>
                  </a:ext>
                </a:extLst>
              </p:cNvPr>
              <p:cNvSpPr>
                <a:spLocks/>
              </p:cNvSpPr>
              <p:nvPr/>
            </p:nvSpPr>
            <p:spPr bwMode="auto">
              <a:xfrm>
                <a:off x="2880" y="2176"/>
                <a:ext cx="256" cy="170"/>
              </a:xfrm>
              <a:custGeom>
                <a:avLst/>
                <a:gdLst>
                  <a:gd name="T0" fmla="*/ 562 w 638"/>
                  <a:gd name="T1" fmla="*/ 413 h 413"/>
                  <a:gd name="T2" fmla="*/ 549 w 638"/>
                  <a:gd name="T3" fmla="*/ 413 h 413"/>
                  <a:gd name="T4" fmla="*/ 549 w 638"/>
                  <a:gd name="T5" fmla="*/ 388 h 413"/>
                  <a:gd name="T6" fmla="*/ 562 w 638"/>
                  <a:gd name="T7" fmla="*/ 388 h 413"/>
                  <a:gd name="T8" fmla="*/ 612 w 638"/>
                  <a:gd name="T9" fmla="*/ 338 h 413"/>
                  <a:gd name="T10" fmla="*/ 612 w 638"/>
                  <a:gd name="T11" fmla="*/ 75 h 413"/>
                  <a:gd name="T12" fmla="*/ 562 w 638"/>
                  <a:gd name="T13" fmla="*/ 26 h 413"/>
                  <a:gd name="T14" fmla="*/ 75 w 638"/>
                  <a:gd name="T15" fmla="*/ 26 h 413"/>
                  <a:gd name="T16" fmla="*/ 25 w 638"/>
                  <a:gd name="T17" fmla="*/ 75 h 413"/>
                  <a:gd name="T18" fmla="*/ 25 w 638"/>
                  <a:gd name="T19" fmla="*/ 338 h 413"/>
                  <a:gd name="T20" fmla="*/ 75 w 638"/>
                  <a:gd name="T21" fmla="*/ 388 h 413"/>
                  <a:gd name="T22" fmla="*/ 88 w 638"/>
                  <a:gd name="T23" fmla="*/ 388 h 413"/>
                  <a:gd name="T24" fmla="*/ 88 w 638"/>
                  <a:gd name="T25" fmla="*/ 413 h 413"/>
                  <a:gd name="T26" fmla="*/ 75 w 638"/>
                  <a:gd name="T27" fmla="*/ 413 h 413"/>
                  <a:gd name="T28" fmla="*/ 0 w 638"/>
                  <a:gd name="T29" fmla="*/ 338 h 413"/>
                  <a:gd name="T30" fmla="*/ 0 w 638"/>
                  <a:gd name="T31" fmla="*/ 75 h 413"/>
                  <a:gd name="T32" fmla="*/ 75 w 638"/>
                  <a:gd name="T33" fmla="*/ 0 h 413"/>
                  <a:gd name="T34" fmla="*/ 562 w 638"/>
                  <a:gd name="T35" fmla="*/ 0 h 413"/>
                  <a:gd name="T36" fmla="*/ 638 w 638"/>
                  <a:gd name="T37" fmla="*/ 75 h 413"/>
                  <a:gd name="T38" fmla="*/ 638 w 638"/>
                  <a:gd name="T39" fmla="*/ 338 h 413"/>
                  <a:gd name="T40" fmla="*/ 562 w 638"/>
                  <a:gd name="T41" fmla="*/ 413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8" h="413">
                    <a:moveTo>
                      <a:pt x="562" y="413"/>
                    </a:moveTo>
                    <a:cubicBezTo>
                      <a:pt x="549" y="413"/>
                      <a:pt x="549" y="413"/>
                      <a:pt x="549" y="413"/>
                    </a:cubicBezTo>
                    <a:cubicBezTo>
                      <a:pt x="549" y="388"/>
                      <a:pt x="549" y="388"/>
                      <a:pt x="549" y="388"/>
                    </a:cubicBezTo>
                    <a:cubicBezTo>
                      <a:pt x="562" y="388"/>
                      <a:pt x="562" y="388"/>
                      <a:pt x="562" y="388"/>
                    </a:cubicBezTo>
                    <a:cubicBezTo>
                      <a:pt x="590" y="388"/>
                      <a:pt x="612" y="365"/>
                      <a:pt x="612" y="338"/>
                    </a:cubicBezTo>
                    <a:cubicBezTo>
                      <a:pt x="612" y="75"/>
                      <a:pt x="612" y="75"/>
                      <a:pt x="612" y="75"/>
                    </a:cubicBezTo>
                    <a:cubicBezTo>
                      <a:pt x="612" y="48"/>
                      <a:pt x="590" y="26"/>
                      <a:pt x="562" y="26"/>
                    </a:cubicBezTo>
                    <a:cubicBezTo>
                      <a:pt x="75" y="26"/>
                      <a:pt x="75" y="26"/>
                      <a:pt x="75" y="26"/>
                    </a:cubicBezTo>
                    <a:cubicBezTo>
                      <a:pt x="47" y="26"/>
                      <a:pt x="25" y="48"/>
                      <a:pt x="25" y="75"/>
                    </a:cubicBezTo>
                    <a:cubicBezTo>
                      <a:pt x="25" y="338"/>
                      <a:pt x="25" y="338"/>
                      <a:pt x="25" y="338"/>
                    </a:cubicBezTo>
                    <a:cubicBezTo>
                      <a:pt x="25" y="365"/>
                      <a:pt x="47" y="388"/>
                      <a:pt x="75" y="388"/>
                    </a:cubicBezTo>
                    <a:cubicBezTo>
                      <a:pt x="88" y="388"/>
                      <a:pt x="88" y="388"/>
                      <a:pt x="88" y="388"/>
                    </a:cubicBezTo>
                    <a:cubicBezTo>
                      <a:pt x="88" y="413"/>
                      <a:pt x="88" y="413"/>
                      <a:pt x="88" y="413"/>
                    </a:cubicBezTo>
                    <a:cubicBezTo>
                      <a:pt x="75" y="413"/>
                      <a:pt x="75" y="413"/>
                      <a:pt x="75" y="413"/>
                    </a:cubicBezTo>
                    <a:cubicBezTo>
                      <a:pt x="33" y="413"/>
                      <a:pt x="0" y="380"/>
                      <a:pt x="0" y="338"/>
                    </a:cubicBezTo>
                    <a:cubicBezTo>
                      <a:pt x="0" y="75"/>
                      <a:pt x="0" y="75"/>
                      <a:pt x="0" y="75"/>
                    </a:cubicBezTo>
                    <a:cubicBezTo>
                      <a:pt x="0" y="34"/>
                      <a:pt x="33" y="0"/>
                      <a:pt x="75" y="0"/>
                    </a:cubicBezTo>
                    <a:cubicBezTo>
                      <a:pt x="562" y="0"/>
                      <a:pt x="562" y="0"/>
                      <a:pt x="562" y="0"/>
                    </a:cubicBezTo>
                    <a:cubicBezTo>
                      <a:pt x="604" y="0"/>
                      <a:pt x="638" y="34"/>
                      <a:pt x="638" y="75"/>
                    </a:cubicBezTo>
                    <a:cubicBezTo>
                      <a:pt x="638" y="338"/>
                      <a:pt x="638" y="338"/>
                      <a:pt x="638" y="338"/>
                    </a:cubicBezTo>
                    <a:cubicBezTo>
                      <a:pt x="638" y="380"/>
                      <a:pt x="604" y="413"/>
                      <a:pt x="562" y="41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latin typeface="Segoe UI"/>
                  <a:ea typeface="+mn-ea"/>
                  <a:cs typeface="+mn-cs"/>
                </a:endParaRPr>
              </a:p>
            </p:txBody>
          </p:sp>
        </p:grpSp>
      </p:grpSp>
      <p:sp>
        <p:nvSpPr>
          <p:cNvPr id="89" name="Rectangle 105">
            <a:extLst>
              <a:ext uri="{FF2B5EF4-FFF2-40B4-BE49-F238E27FC236}">
                <a16:creationId xmlns:a16="http://schemas.microsoft.com/office/drawing/2014/main" id="{37B3CC7D-32F1-4ECC-9F3F-E42CD028E4F9}"/>
              </a:ext>
            </a:extLst>
          </p:cNvPr>
          <p:cNvSpPr/>
          <p:nvPr/>
        </p:nvSpPr>
        <p:spPr bwMode="auto">
          <a:xfrm>
            <a:off x="4555717" y="5308349"/>
            <a:ext cx="1186867" cy="19389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SQL Azure </a:t>
            </a:r>
          </a:p>
        </p:txBody>
      </p:sp>
      <p:sp>
        <p:nvSpPr>
          <p:cNvPr id="90" name="Rectangle 48">
            <a:extLst>
              <a:ext uri="{FF2B5EF4-FFF2-40B4-BE49-F238E27FC236}">
                <a16:creationId xmlns:a16="http://schemas.microsoft.com/office/drawing/2014/main" id="{484A3387-65C8-45E5-BB98-A8D44C2BBCA4}"/>
              </a:ext>
            </a:extLst>
          </p:cNvPr>
          <p:cNvSpPr/>
          <p:nvPr/>
        </p:nvSpPr>
        <p:spPr bwMode="auto">
          <a:xfrm>
            <a:off x="7056240" y="5261828"/>
            <a:ext cx="1186867" cy="19389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Cosmos DB</a:t>
            </a:r>
          </a:p>
        </p:txBody>
      </p:sp>
      <p:sp>
        <p:nvSpPr>
          <p:cNvPr id="91" name="Rectangle 57">
            <a:extLst>
              <a:ext uri="{FF2B5EF4-FFF2-40B4-BE49-F238E27FC236}">
                <a16:creationId xmlns:a16="http://schemas.microsoft.com/office/drawing/2014/main" id="{34E3EC8B-8FD4-4F0B-A91B-0E4E88793081}"/>
              </a:ext>
            </a:extLst>
          </p:cNvPr>
          <p:cNvSpPr/>
          <p:nvPr/>
        </p:nvSpPr>
        <p:spPr bwMode="auto">
          <a:xfrm>
            <a:off x="3658884" y="4009487"/>
            <a:ext cx="1186867" cy="19389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API</a:t>
            </a:r>
            <a:b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b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management</a:t>
            </a:r>
          </a:p>
        </p:txBody>
      </p:sp>
      <p:sp>
        <p:nvSpPr>
          <p:cNvPr id="92" name="Rectangle 58">
            <a:extLst>
              <a:ext uri="{FF2B5EF4-FFF2-40B4-BE49-F238E27FC236}">
                <a16:creationId xmlns:a16="http://schemas.microsoft.com/office/drawing/2014/main" id="{2421AFD4-4C9D-4F44-8BEF-AD3B98B88F68}"/>
              </a:ext>
            </a:extLst>
          </p:cNvPr>
          <p:cNvSpPr/>
          <p:nvPr/>
        </p:nvSpPr>
        <p:spPr bwMode="auto">
          <a:xfrm>
            <a:off x="5060881" y="4009487"/>
            <a:ext cx="1186867" cy="19389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Azure</a:t>
            </a:r>
            <a:b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b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Functions</a:t>
            </a:r>
          </a:p>
        </p:txBody>
      </p:sp>
      <p:sp>
        <p:nvSpPr>
          <p:cNvPr id="93" name="Rectangle 59">
            <a:extLst>
              <a:ext uri="{FF2B5EF4-FFF2-40B4-BE49-F238E27FC236}">
                <a16:creationId xmlns:a16="http://schemas.microsoft.com/office/drawing/2014/main" id="{EF8C85F3-E7BA-4961-9984-DFF1FCF14818}"/>
              </a:ext>
            </a:extLst>
          </p:cNvPr>
          <p:cNvSpPr/>
          <p:nvPr/>
        </p:nvSpPr>
        <p:spPr bwMode="auto">
          <a:xfrm>
            <a:off x="6462877" y="4009487"/>
            <a:ext cx="1186867" cy="38779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AKS</a:t>
            </a:r>
          </a:p>
        </p:txBody>
      </p:sp>
      <p:sp>
        <p:nvSpPr>
          <p:cNvPr id="94" name="Rectangle 63">
            <a:extLst>
              <a:ext uri="{FF2B5EF4-FFF2-40B4-BE49-F238E27FC236}">
                <a16:creationId xmlns:a16="http://schemas.microsoft.com/office/drawing/2014/main" id="{32BFBB25-4E0D-4ACA-A546-50D9C0377A98}"/>
              </a:ext>
            </a:extLst>
          </p:cNvPr>
          <p:cNvSpPr/>
          <p:nvPr/>
        </p:nvSpPr>
        <p:spPr bwMode="auto">
          <a:xfrm>
            <a:off x="7864875" y="4009487"/>
            <a:ext cx="1186867" cy="38779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Cognitive</a:t>
            </a:r>
            <a:b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b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Services</a:t>
            </a:r>
          </a:p>
        </p:txBody>
      </p:sp>
      <p:pic>
        <p:nvPicPr>
          <p:cNvPr id="95" name="Picture 65" descr="App Service API">
            <a:extLst>
              <a:ext uri="{FF2B5EF4-FFF2-40B4-BE49-F238E27FC236}">
                <a16:creationId xmlns:a16="http://schemas.microsoft.com/office/drawing/2014/main" id="{A447482B-B855-4564-A57E-4BADAFA5AF22}"/>
              </a:ext>
            </a:extLst>
          </p:cNvPr>
          <p:cNvPicPr>
            <a:picLocks noChangeAspect="1"/>
          </p:cNvPicPr>
          <p:nvPr/>
        </p:nvPicPr>
        <p:blipFill>
          <a:blip r:embed="rId3"/>
          <a:stretch>
            <a:fillRect/>
          </a:stretch>
        </p:blipFill>
        <p:spPr>
          <a:xfrm>
            <a:off x="4074347" y="3558484"/>
            <a:ext cx="355940" cy="301166"/>
          </a:xfrm>
          <a:prstGeom prst="rect">
            <a:avLst/>
          </a:prstGeom>
        </p:spPr>
      </p:pic>
      <p:pic>
        <p:nvPicPr>
          <p:cNvPr id="96" name="Picture 67" descr="Cognitive Services">
            <a:extLst>
              <a:ext uri="{FF2B5EF4-FFF2-40B4-BE49-F238E27FC236}">
                <a16:creationId xmlns:a16="http://schemas.microsoft.com/office/drawing/2014/main" id="{279930A3-4B30-4ED2-AD61-B3A758040EE4}"/>
              </a:ext>
            </a:extLst>
          </p:cNvPr>
          <p:cNvPicPr>
            <a:picLocks noChangeAspect="1"/>
          </p:cNvPicPr>
          <p:nvPr/>
        </p:nvPicPr>
        <p:blipFill>
          <a:blip r:embed="rId4"/>
          <a:stretch>
            <a:fillRect/>
          </a:stretch>
        </p:blipFill>
        <p:spPr>
          <a:xfrm>
            <a:off x="8220291" y="3565386"/>
            <a:ext cx="476035" cy="287363"/>
          </a:xfrm>
          <a:prstGeom prst="rect">
            <a:avLst/>
          </a:prstGeom>
        </p:spPr>
      </p:pic>
      <p:grpSp>
        <p:nvGrpSpPr>
          <p:cNvPr id="97" name="Group 4">
            <a:extLst>
              <a:ext uri="{FF2B5EF4-FFF2-40B4-BE49-F238E27FC236}">
                <a16:creationId xmlns:a16="http://schemas.microsoft.com/office/drawing/2014/main" id="{7FB68016-FEEB-4AA7-8561-FB0B0972B17A}"/>
              </a:ext>
            </a:extLst>
          </p:cNvPr>
          <p:cNvGrpSpPr>
            <a:grpSpLocks noChangeAspect="1"/>
          </p:cNvGrpSpPr>
          <p:nvPr/>
        </p:nvGrpSpPr>
        <p:grpSpPr bwMode="auto">
          <a:xfrm>
            <a:off x="5459939" y="3529883"/>
            <a:ext cx="391926" cy="358370"/>
            <a:chOff x="3455" y="2166"/>
            <a:chExt cx="292" cy="267"/>
          </a:xfrm>
        </p:grpSpPr>
        <p:sp>
          <p:nvSpPr>
            <p:cNvPr id="98" name="AutoShape 3">
              <a:extLst>
                <a:ext uri="{FF2B5EF4-FFF2-40B4-BE49-F238E27FC236}">
                  <a16:creationId xmlns:a16="http://schemas.microsoft.com/office/drawing/2014/main" id="{995A6703-19C4-4FCD-8615-6D97C61D8F0C}"/>
                </a:ext>
              </a:extLst>
            </p:cNvPr>
            <p:cNvSpPr>
              <a:spLocks noChangeAspect="1" noChangeArrowheads="1" noTextEdit="1"/>
            </p:cNvSpPr>
            <p:nvPr/>
          </p:nvSpPr>
          <p:spPr bwMode="auto">
            <a:xfrm>
              <a:off x="3455" y="2168"/>
              <a:ext cx="290" cy="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99" name="Freeform 5">
              <a:extLst>
                <a:ext uri="{FF2B5EF4-FFF2-40B4-BE49-F238E27FC236}">
                  <a16:creationId xmlns:a16="http://schemas.microsoft.com/office/drawing/2014/main" id="{555AC897-14CE-42E9-99B9-6701837F5905}"/>
                </a:ext>
              </a:extLst>
            </p:cNvPr>
            <p:cNvSpPr>
              <a:spLocks/>
            </p:cNvSpPr>
            <p:nvPr/>
          </p:nvSpPr>
          <p:spPr bwMode="auto">
            <a:xfrm>
              <a:off x="3654" y="2214"/>
              <a:ext cx="93" cy="166"/>
            </a:xfrm>
            <a:custGeom>
              <a:avLst/>
              <a:gdLst>
                <a:gd name="T0" fmla="*/ 8 w 53"/>
                <a:gd name="T1" fmla="*/ 2 h 95"/>
                <a:gd name="T2" fmla="*/ 2 w 53"/>
                <a:gd name="T3" fmla="*/ 2 h 95"/>
                <a:gd name="T4" fmla="*/ 1 w 53"/>
                <a:gd name="T5" fmla="*/ 5 h 95"/>
                <a:gd name="T6" fmla="*/ 2 w 53"/>
                <a:gd name="T7" fmla="*/ 8 h 95"/>
                <a:gd name="T8" fmla="*/ 39 w 53"/>
                <a:gd name="T9" fmla="*/ 44 h 95"/>
                <a:gd name="T10" fmla="*/ 39 w 53"/>
                <a:gd name="T11" fmla="*/ 50 h 95"/>
                <a:gd name="T12" fmla="*/ 2 w 53"/>
                <a:gd name="T13" fmla="*/ 88 h 95"/>
                <a:gd name="T14" fmla="*/ 2 w 53"/>
                <a:gd name="T15" fmla="*/ 94 h 95"/>
                <a:gd name="T16" fmla="*/ 7 w 53"/>
                <a:gd name="T17" fmla="*/ 94 h 95"/>
                <a:gd name="T18" fmla="*/ 51 w 53"/>
                <a:gd name="T19" fmla="*/ 50 h 95"/>
                <a:gd name="T20" fmla="*/ 51 w 53"/>
                <a:gd name="T21" fmla="*/ 44 h 95"/>
                <a:gd name="T22" fmla="*/ 8 w 53"/>
                <a:gd name="T23" fmla="*/ 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 h="95">
                  <a:moveTo>
                    <a:pt x="8" y="2"/>
                  </a:moveTo>
                  <a:cubicBezTo>
                    <a:pt x="6" y="0"/>
                    <a:pt x="4" y="0"/>
                    <a:pt x="2" y="2"/>
                  </a:cubicBezTo>
                  <a:cubicBezTo>
                    <a:pt x="1" y="2"/>
                    <a:pt x="1" y="3"/>
                    <a:pt x="1" y="5"/>
                  </a:cubicBezTo>
                  <a:cubicBezTo>
                    <a:pt x="1" y="6"/>
                    <a:pt x="1" y="7"/>
                    <a:pt x="2" y="8"/>
                  </a:cubicBezTo>
                  <a:cubicBezTo>
                    <a:pt x="39" y="44"/>
                    <a:pt x="39" y="44"/>
                    <a:pt x="39" y="44"/>
                  </a:cubicBezTo>
                  <a:cubicBezTo>
                    <a:pt x="41" y="46"/>
                    <a:pt x="41" y="48"/>
                    <a:pt x="39" y="50"/>
                  </a:cubicBezTo>
                  <a:cubicBezTo>
                    <a:pt x="2" y="88"/>
                    <a:pt x="2" y="88"/>
                    <a:pt x="2" y="88"/>
                  </a:cubicBezTo>
                  <a:cubicBezTo>
                    <a:pt x="0" y="90"/>
                    <a:pt x="0" y="92"/>
                    <a:pt x="2" y="94"/>
                  </a:cubicBezTo>
                  <a:cubicBezTo>
                    <a:pt x="3" y="95"/>
                    <a:pt x="6" y="95"/>
                    <a:pt x="7" y="94"/>
                  </a:cubicBezTo>
                  <a:cubicBezTo>
                    <a:pt x="51" y="50"/>
                    <a:pt x="51" y="50"/>
                    <a:pt x="51" y="50"/>
                  </a:cubicBezTo>
                  <a:cubicBezTo>
                    <a:pt x="53" y="48"/>
                    <a:pt x="53" y="46"/>
                    <a:pt x="51" y="44"/>
                  </a:cubicBezTo>
                  <a:lnTo>
                    <a:pt x="8" y="2"/>
                  </a:lnTo>
                  <a:close/>
                </a:path>
              </a:pathLst>
            </a:custGeom>
            <a:solidFill>
              <a:schemeClr val="tx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00" name="Freeform 6">
              <a:extLst>
                <a:ext uri="{FF2B5EF4-FFF2-40B4-BE49-F238E27FC236}">
                  <a16:creationId xmlns:a16="http://schemas.microsoft.com/office/drawing/2014/main" id="{22120C50-B3AF-4FA8-95D1-C0FFE33D2434}"/>
                </a:ext>
              </a:extLst>
            </p:cNvPr>
            <p:cNvSpPr>
              <a:spLocks/>
            </p:cNvSpPr>
            <p:nvPr/>
          </p:nvSpPr>
          <p:spPr bwMode="auto">
            <a:xfrm>
              <a:off x="3457" y="2214"/>
              <a:ext cx="93" cy="166"/>
            </a:xfrm>
            <a:custGeom>
              <a:avLst/>
              <a:gdLst>
                <a:gd name="T0" fmla="*/ 14 w 53"/>
                <a:gd name="T1" fmla="*/ 50 h 95"/>
                <a:gd name="T2" fmla="*/ 14 w 53"/>
                <a:gd name="T3" fmla="*/ 44 h 95"/>
                <a:gd name="T4" fmla="*/ 50 w 53"/>
                <a:gd name="T5" fmla="*/ 8 h 95"/>
                <a:gd name="T6" fmla="*/ 52 w 53"/>
                <a:gd name="T7" fmla="*/ 5 h 95"/>
                <a:gd name="T8" fmla="*/ 50 w 53"/>
                <a:gd name="T9" fmla="*/ 2 h 95"/>
                <a:gd name="T10" fmla="*/ 45 w 53"/>
                <a:gd name="T11" fmla="*/ 2 h 95"/>
                <a:gd name="T12" fmla="*/ 1 w 53"/>
                <a:gd name="T13" fmla="*/ 44 h 95"/>
                <a:gd name="T14" fmla="*/ 1 w 53"/>
                <a:gd name="T15" fmla="*/ 50 h 95"/>
                <a:gd name="T16" fmla="*/ 45 w 53"/>
                <a:gd name="T17" fmla="*/ 94 h 95"/>
                <a:gd name="T18" fmla="*/ 51 w 53"/>
                <a:gd name="T19" fmla="*/ 94 h 95"/>
                <a:gd name="T20" fmla="*/ 51 w 53"/>
                <a:gd name="T21" fmla="*/ 88 h 95"/>
                <a:gd name="T22" fmla="*/ 14 w 53"/>
                <a:gd name="T23" fmla="*/ 5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 h="95">
                  <a:moveTo>
                    <a:pt x="14" y="50"/>
                  </a:moveTo>
                  <a:cubicBezTo>
                    <a:pt x="12" y="48"/>
                    <a:pt x="12" y="46"/>
                    <a:pt x="14" y="44"/>
                  </a:cubicBezTo>
                  <a:cubicBezTo>
                    <a:pt x="50" y="8"/>
                    <a:pt x="50" y="8"/>
                    <a:pt x="50" y="8"/>
                  </a:cubicBezTo>
                  <a:cubicBezTo>
                    <a:pt x="51" y="7"/>
                    <a:pt x="52" y="6"/>
                    <a:pt x="52" y="5"/>
                  </a:cubicBezTo>
                  <a:cubicBezTo>
                    <a:pt x="52" y="3"/>
                    <a:pt x="51" y="2"/>
                    <a:pt x="50" y="2"/>
                  </a:cubicBezTo>
                  <a:cubicBezTo>
                    <a:pt x="49" y="0"/>
                    <a:pt x="46" y="0"/>
                    <a:pt x="45" y="2"/>
                  </a:cubicBezTo>
                  <a:cubicBezTo>
                    <a:pt x="1" y="44"/>
                    <a:pt x="1" y="44"/>
                    <a:pt x="1" y="44"/>
                  </a:cubicBezTo>
                  <a:cubicBezTo>
                    <a:pt x="0" y="46"/>
                    <a:pt x="0" y="48"/>
                    <a:pt x="1" y="50"/>
                  </a:cubicBezTo>
                  <a:cubicBezTo>
                    <a:pt x="45" y="94"/>
                    <a:pt x="45" y="94"/>
                    <a:pt x="45" y="94"/>
                  </a:cubicBezTo>
                  <a:cubicBezTo>
                    <a:pt x="47" y="95"/>
                    <a:pt x="49" y="95"/>
                    <a:pt x="51" y="94"/>
                  </a:cubicBezTo>
                  <a:cubicBezTo>
                    <a:pt x="53" y="92"/>
                    <a:pt x="53" y="90"/>
                    <a:pt x="51" y="88"/>
                  </a:cubicBezTo>
                  <a:lnTo>
                    <a:pt x="14" y="50"/>
                  </a:lnTo>
                  <a:close/>
                </a:path>
              </a:pathLst>
            </a:custGeom>
            <a:solidFill>
              <a:schemeClr val="tx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01" name="Rectangle 7">
              <a:extLst>
                <a:ext uri="{FF2B5EF4-FFF2-40B4-BE49-F238E27FC236}">
                  <a16:creationId xmlns:a16="http://schemas.microsoft.com/office/drawing/2014/main" id="{FA1E97DB-C82F-4BDD-9A6D-5370A2E02A70}"/>
                </a:ext>
              </a:extLst>
            </p:cNvPr>
            <p:cNvSpPr>
              <a:spLocks noChangeArrowheads="1"/>
            </p:cNvSpPr>
            <p:nvPr/>
          </p:nvSpPr>
          <p:spPr bwMode="auto">
            <a:xfrm>
              <a:off x="3613" y="2256"/>
              <a:ext cx="60" cy="1"/>
            </a:xfrm>
            <a:prstGeom prst="rect">
              <a:avLst/>
            </a:prstGeom>
            <a:solidFill>
              <a:srgbClr val="FBD01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02" name="Freeform 8">
              <a:extLst>
                <a:ext uri="{FF2B5EF4-FFF2-40B4-BE49-F238E27FC236}">
                  <a16:creationId xmlns:a16="http://schemas.microsoft.com/office/drawing/2014/main" id="{B20B5EAB-18E2-43AC-A7F6-6EF7B4B7820F}"/>
                </a:ext>
              </a:extLst>
            </p:cNvPr>
            <p:cNvSpPr>
              <a:spLocks/>
            </p:cNvSpPr>
            <p:nvPr/>
          </p:nvSpPr>
          <p:spPr bwMode="auto">
            <a:xfrm>
              <a:off x="3536" y="2166"/>
              <a:ext cx="98" cy="267"/>
            </a:xfrm>
            <a:custGeom>
              <a:avLst/>
              <a:gdLst>
                <a:gd name="T0" fmla="*/ 14 w 98"/>
                <a:gd name="T1" fmla="*/ 267 h 267"/>
                <a:gd name="T2" fmla="*/ 98 w 98"/>
                <a:gd name="T3" fmla="*/ 113 h 267"/>
                <a:gd name="T4" fmla="*/ 40 w 98"/>
                <a:gd name="T5" fmla="*/ 111 h 267"/>
                <a:gd name="T6" fmla="*/ 90 w 98"/>
                <a:gd name="T7" fmla="*/ 0 h 267"/>
                <a:gd name="T8" fmla="*/ 47 w 98"/>
                <a:gd name="T9" fmla="*/ 0 h 267"/>
                <a:gd name="T10" fmla="*/ 0 w 98"/>
                <a:gd name="T11" fmla="*/ 134 h 267"/>
                <a:gd name="T12" fmla="*/ 58 w 98"/>
                <a:gd name="T13" fmla="*/ 135 h 267"/>
                <a:gd name="T14" fmla="*/ 14 w 98"/>
                <a:gd name="T15" fmla="*/ 267 h 267"/>
                <a:gd name="T16" fmla="*/ 14 w 98"/>
                <a:gd name="T17" fmla="*/ 267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267">
                  <a:moveTo>
                    <a:pt x="14" y="267"/>
                  </a:moveTo>
                  <a:lnTo>
                    <a:pt x="98" y="113"/>
                  </a:lnTo>
                  <a:lnTo>
                    <a:pt x="40" y="111"/>
                  </a:lnTo>
                  <a:lnTo>
                    <a:pt x="90" y="0"/>
                  </a:lnTo>
                  <a:lnTo>
                    <a:pt x="47" y="0"/>
                  </a:lnTo>
                  <a:lnTo>
                    <a:pt x="0" y="134"/>
                  </a:lnTo>
                  <a:lnTo>
                    <a:pt x="58" y="135"/>
                  </a:lnTo>
                  <a:lnTo>
                    <a:pt x="14" y="267"/>
                  </a:lnTo>
                  <a:lnTo>
                    <a:pt x="14" y="267"/>
                  </a:lnTo>
                  <a:close/>
                </a:path>
              </a:pathLst>
            </a:custGeom>
            <a:solidFill>
              <a:srgbClr val="FAD5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07" name="Freeform 9">
              <a:extLst>
                <a:ext uri="{FF2B5EF4-FFF2-40B4-BE49-F238E27FC236}">
                  <a16:creationId xmlns:a16="http://schemas.microsoft.com/office/drawing/2014/main" id="{4675514D-2F7C-417B-8FD4-A0ECD2A3AD71}"/>
                </a:ext>
              </a:extLst>
            </p:cNvPr>
            <p:cNvSpPr>
              <a:spLocks/>
            </p:cNvSpPr>
            <p:nvPr/>
          </p:nvSpPr>
          <p:spPr bwMode="auto">
            <a:xfrm>
              <a:off x="3613" y="2166"/>
              <a:ext cx="58" cy="90"/>
            </a:xfrm>
            <a:custGeom>
              <a:avLst/>
              <a:gdLst>
                <a:gd name="T0" fmla="*/ 0 w 58"/>
                <a:gd name="T1" fmla="*/ 90 h 90"/>
                <a:gd name="T2" fmla="*/ 58 w 58"/>
                <a:gd name="T3" fmla="*/ 0 h 90"/>
                <a:gd name="T4" fmla="*/ 58 w 58"/>
                <a:gd name="T5" fmla="*/ 0 h 90"/>
                <a:gd name="T6" fmla="*/ 0 w 58"/>
                <a:gd name="T7" fmla="*/ 90 h 90"/>
              </a:gdLst>
              <a:ahLst/>
              <a:cxnLst>
                <a:cxn ang="0">
                  <a:pos x="T0" y="T1"/>
                </a:cxn>
                <a:cxn ang="0">
                  <a:pos x="T2" y="T3"/>
                </a:cxn>
                <a:cxn ang="0">
                  <a:pos x="T4" y="T5"/>
                </a:cxn>
                <a:cxn ang="0">
                  <a:pos x="T6" y="T7"/>
                </a:cxn>
              </a:cxnLst>
              <a:rect l="0" t="0" r="r" b="b"/>
              <a:pathLst>
                <a:path w="58" h="90">
                  <a:moveTo>
                    <a:pt x="0" y="90"/>
                  </a:moveTo>
                  <a:lnTo>
                    <a:pt x="58" y="0"/>
                  </a:lnTo>
                  <a:lnTo>
                    <a:pt x="58" y="0"/>
                  </a:lnTo>
                  <a:lnTo>
                    <a:pt x="0" y="90"/>
                  </a:lnTo>
                  <a:close/>
                </a:path>
              </a:pathLst>
            </a:custGeom>
            <a:solidFill>
              <a:srgbClr val="FF8B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08" name="Freeform 10">
              <a:extLst>
                <a:ext uri="{FF2B5EF4-FFF2-40B4-BE49-F238E27FC236}">
                  <a16:creationId xmlns:a16="http://schemas.microsoft.com/office/drawing/2014/main" id="{7640F692-CF73-4376-993D-79BF6E704CD8}"/>
                </a:ext>
              </a:extLst>
            </p:cNvPr>
            <p:cNvSpPr>
              <a:spLocks/>
            </p:cNvSpPr>
            <p:nvPr/>
          </p:nvSpPr>
          <p:spPr bwMode="auto">
            <a:xfrm>
              <a:off x="3550" y="2256"/>
              <a:ext cx="123" cy="177"/>
            </a:xfrm>
            <a:custGeom>
              <a:avLst/>
              <a:gdLst>
                <a:gd name="T0" fmla="*/ 123 w 123"/>
                <a:gd name="T1" fmla="*/ 0 h 177"/>
                <a:gd name="T2" fmla="*/ 0 w 123"/>
                <a:gd name="T3" fmla="*/ 177 h 177"/>
                <a:gd name="T4" fmla="*/ 0 w 123"/>
                <a:gd name="T5" fmla="*/ 177 h 177"/>
                <a:gd name="T6" fmla="*/ 123 w 123"/>
                <a:gd name="T7" fmla="*/ 0 h 177"/>
              </a:gdLst>
              <a:ahLst/>
              <a:cxnLst>
                <a:cxn ang="0">
                  <a:pos x="T0" y="T1"/>
                </a:cxn>
                <a:cxn ang="0">
                  <a:pos x="T2" y="T3"/>
                </a:cxn>
                <a:cxn ang="0">
                  <a:pos x="T4" y="T5"/>
                </a:cxn>
                <a:cxn ang="0">
                  <a:pos x="T6" y="T7"/>
                </a:cxn>
              </a:cxnLst>
              <a:rect l="0" t="0" r="r" b="b"/>
              <a:pathLst>
                <a:path w="123" h="177">
                  <a:moveTo>
                    <a:pt x="123" y="0"/>
                  </a:moveTo>
                  <a:lnTo>
                    <a:pt x="0" y="177"/>
                  </a:lnTo>
                  <a:lnTo>
                    <a:pt x="0" y="177"/>
                  </a:lnTo>
                  <a:lnTo>
                    <a:pt x="123" y="0"/>
                  </a:lnTo>
                  <a:close/>
                </a:path>
              </a:pathLst>
            </a:custGeom>
            <a:solidFill>
              <a:srgbClr val="FF8B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09" name="Freeform 11">
              <a:extLst>
                <a:ext uri="{FF2B5EF4-FFF2-40B4-BE49-F238E27FC236}">
                  <a16:creationId xmlns:a16="http://schemas.microsoft.com/office/drawing/2014/main" id="{A342AC22-E550-4262-A0F5-865E4E69B523}"/>
                </a:ext>
              </a:extLst>
            </p:cNvPr>
            <p:cNvSpPr>
              <a:spLocks/>
            </p:cNvSpPr>
            <p:nvPr/>
          </p:nvSpPr>
          <p:spPr bwMode="auto">
            <a:xfrm>
              <a:off x="3550" y="2166"/>
              <a:ext cx="123" cy="267"/>
            </a:xfrm>
            <a:custGeom>
              <a:avLst/>
              <a:gdLst>
                <a:gd name="T0" fmla="*/ 84 w 123"/>
                <a:gd name="T1" fmla="*/ 113 h 267"/>
                <a:gd name="T2" fmla="*/ 0 w 123"/>
                <a:gd name="T3" fmla="*/ 267 h 267"/>
                <a:gd name="T4" fmla="*/ 123 w 123"/>
                <a:gd name="T5" fmla="*/ 90 h 267"/>
                <a:gd name="T6" fmla="*/ 63 w 123"/>
                <a:gd name="T7" fmla="*/ 90 h 267"/>
                <a:gd name="T8" fmla="*/ 63 w 123"/>
                <a:gd name="T9" fmla="*/ 90 h 267"/>
                <a:gd name="T10" fmla="*/ 63 w 123"/>
                <a:gd name="T11" fmla="*/ 90 h 267"/>
                <a:gd name="T12" fmla="*/ 121 w 123"/>
                <a:gd name="T13" fmla="*/ 0 h 267"/>
                <a:gd name="T14" fmla="*/ 76 w 123"/>
                <a:gd name="T15" fmla="*/ 0 h 267"/>
                <a:gd name="T16" fmla="*/ 26 w 123"/>
                <a:gd name="T17" fmla="*/ 111 h 267"/>
                <a:gd name="T18" fmla="*/ 84 w 123"/>
                <a:gd name="T19" fmla="*/ 11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267">
                  <a:moveTo>
                    <a:pt x="84" y="113"/>
                  </a:moveTo>
                  <a:lnTo>
                    <a:pt x="0" y="267"/>
                  </a:lnTo>
                  <a:lnTo>
                    <a:pt x="123" y="90"/>
                  </a:lnTo>
                  <a:lnTo>
                    <a:pt x="63" y="90"/>
                  </a:lnTo>
                  <a:lnTo>
                    <a:pt x="63" y="90"/>
                  </a:lnTo>
                  <a:lnTo>
                    <a:pt x="63" y="90"/>
                  </a:lnTo>
                  <a:lnTo>
                    <a:pt x="121" y="0"/>
                  </a:lnTo>
                  <a:lnTo>
                    <a:pt x="76" y="0"/>
                  </a:lnTo>
                  <a:lnTo>
                    <a:pt x="26" y="111"/>
                  </a:lnTo>
                  <a:lnTo>
                    <a:pt x="84" y="113"/>
                  </a:lnTo>
                  <a:close/>
                </a:path>
              </a:pathLst>
            </a:custGeom>
            <a:solidFill>
              <a:srgbClr val="F9C2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10" name="Group 78">
            <a:extLst>
              <a:ext uri="{FF2B5EF4-FFF2-40B4-BE49-F238E27FC236}">
                <a16:creationId xmlns:a16="http://schemas.microsoft.com/office/drawing/2014/main" id="{5F2985FC-82B8-4678-9487-7865AA0FDA28}"/>
              </a:ext>
              <a:ext uri="{C183D7F6-B498-43B3-948B-1728B52AA6E4}">
                <adec:decorative xmlns:adec="http://schemas.microsoft.com/office/drawing/2017/decorative" val="1"/>
              </a:ext>
            </a:extLst>
          </p:cNvPr>
          <p:cNvGrpSpPr/>
          <p:nvPr/>
        </p:nvGrpSpPr>
        <p:grpSpPr>
          <a:xfrm>
            <a:off x="6804571" y="3522756"/>
            <a:ext cx="503479" cy="372623"/>
            <a:chOff x="6831056" y="2631009"/>
            <a:chExt cx="986340" cy="729992"/>
          </a:xfrm>
        </p:grpSpPr>
        <p:sp>
          <p:nvSpPr>
            <p:cNvPr id="111" name="Freeform: Shape 79">
              <a:extLst>
                <a:ext uri="{FF2B5EF4-FFF2-40B4-BE49-F238E27FC236}">
                  <a16:creationId xmlns:a16="http://schemas.microsoft.com/office/drawing/2014/main" id="{B29A0DC9-3652-4275-9C72-FE5E09EC9518}"/>
                </a:ext>
              </a:extLst>
            </p:cNvPr>
            <p:cNvSpPr/>
            <p:nvPr/>
          </p:nvSpPr>
          <p:spPr>
            <a:xfrm>
              <a:off x="7123053" y="2631009"/>
              <a:ext cx="169766" cy="254648"/>
            </a:xfrm>
            <a:custGeom>
              <a:avLst/>
              <a:gdLst>
                <a:gd name="connsiteX0" fmla="*/ 463205 w 485031"/>
                <a:gd name="connsiteY0" fmla="*/ 555361 h 727546"/>
                <a:gd name="connsiteX1" fmla="*/ 36377 w 485031"/>
                <a:gd name="connsiteY1" fmla="*/ 720271 h 727546"/>
                <a:gd name="connsiteX2" fmla="*/ 36377 w 485031"/>
                <a:gd name="connsiteY2" fmla="*/ 36377 h 727546"/>
                <a:gd name="connsiteX3" fmla="*/ 463205 w 485031"/>
                <a:gd name="connsiteY3" fmla="*/ 186737 h 727546"/>
              </a:gdLst>
              <a:ahLst/>
              <a:cxnLst>
                <a:cxn ang="0">
                  <a:pos x="connsiteX0" y="connsiteY0"/>
                </a:cxn>
                <a:cxn ang="0">
                  <a:pos x="connsiteX1" y="connsiteY1"/>
                </a:cxn>
                <a:cxn ang="0">
                  <a:pos x="connsiteX2" y="connsiteY2"/>
                </a:cxn>
                <a:cxn ang="0">
                  <a:pos x="connsiteX3" y="connsiteY3"/>
                </a:cxn>
              </a:cxnLst>
              <a:rect l="l" t="t" r="r" b="b"/>
              <a:pathLst>
                <a:path w="485031" h="727546">
                  <a:moveTo>
                    <a:pt x="463205" y="555361"/>
                  </a:moveTo>
                  <a:lnTo>
                    <a:pt x="36377" y="720271"/>
                  </a:lnTo>
                  <a:lnTo>
                    <a:pt x="36377" y="36377"/>
                  </a:lnTo>
                  <a:lnTo>
                    <a:pt x="463205" y="186737"/>
                  </a:lnTo>
                  <a:close/>
                </a:path>
              </a:pathLst>
            </a:custGeom>
            <a:solidFill>
              <a:schemeClr val="accent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12" name="Freeform: Shape 80">
              <a:extLst>
                <a:ext uri="{FF2B5EF4-FFF2-40B4-BE49-F238E27FC236}">
                  <a16:creationId xmlns:a16="http://schemas.microsoft.com/office/drawing/2014/main" id="{947302EE-EEB6-43D2-9F24-15E25E10A975}"/>
                </a:ext>
              </a:extLst>
            </p:cNvPr>
            <p:cNvSpPr/>
            <p:nvPr/>
          </p:nvSpPr>
          <p:spPr>
            <a:xfrm>
              <a:off x="6990636" y="2632707"/>
              <a:ext cx="135813" cy="254648"/>
            </a:xfrm>
            <a:custGeom>
              <a:avLst/>
              <a:gdLst>
                <a:gd name="connsiteX0" fmla="*/ 36377 w 388024"/>
                <a:gd name="connsiteY0" fmla="*/ 147935 h 727546"/>
                <a:gd name="connsiteX1" fmla="*/ 36377 w 388024"/>
                <a:gd name="connsiteY1" fmla="*/ 594163 h 727546"/>
                <a:gd name="connsiteX2" fmla="*/ 351648 w 388024"/>
                <a:gd name="connsiteY2" fmla="*/ 715421 h 727546"/>
                <a:gd name="connsiteX3" fmla="*/ 351648 w 388024"/>
                <a:gd name="connsiteY3" fmla="*/ 36377 h 727546"/>
                <a:gd name="connsiteX4" fmla="*/ 36377 w 388024"/>
                <a:gd name="connsiteY4" fmla="*/ 147935 h 727546"/>
                <a:gd name="connsiteX5" fmla="*/ 70330 w 388024"/>
                <a:gd name="connsiteY5" fmla="*/ 560211 h 727546"/>
                <a:gd name="connsiteX6" fmla="*/ 55779 w 388024"/>
                <a:gd name="connsiteY6" fmla="*/ 555361 h 727546"/>
                <a:gd name="connsiteX7" fmla="*/ 55779 w 388024"/>
                <a:gd name="connsiteY7" fmla="*/ 186737 h 727546"/>
                <a:gd name="connsiteX8" fmla="*/ 70330 w 388024"/>
                <a:gd name="connsiteY8" fmla="*/ 181887 h 727546"/>
                <a:gd name="connsiteX9" fmla="*/ 84880 w 388024"/>
                <a:gd name="connsiteY9" fmla="*/ 177036 h 727546"/>
                <a:gd name="connsiteX10" fmla="*/ 99431 w 388024"/>
                <a:gd name="connsiteY10" fmla="*/ 172186 h 727546"/>
                <a:gd name="connsiteX11" fmla="*/ 99431 w 388024"/>
                <a:gd name="connsiteY11" fmla="*/ 574762 h 727546"/>
                <a:gd name="connsiteX12" fmla="*/ 84880 w 388024"/>
                <a:gd name="connsiteY12" fmla="*/ 565061 h 727546"/>
                <a:gd name="connsiteX13" fmla="*/ 70330 w 388024"/>
                <a:gd name="connsiteY13" fmla="*/ 560211 h 727546"/>
                <a:gd name="connsiteX14" fmla="*/ 152785 w 388024"/>
                <a:gd name="connsiteY14" fmla="*/ 579612 h 727546"/>
                <a:gd name="connsiteX15" fmla="*/ 128533 w 388024"/>
                <a:gd name="connsiteY15" fmla="*/ 574762 h 727546"/>
                <a:gd name="connsiteX16" fmla="*/ 128533 w 388024"/>
                <a:gd name="connsiteY16" fmla="*/ 162485 h 727546"/>
                <a:gd name="connsiteX17" fmla="*/ 152785 w 388024"/>
                <a:gd name="connsiteY17" fmla="*/ 157635 h 727546"/>
                <a:gd name="connsiteX18" fmla="*/ 177036 w 388024"/>
                <a:gd name="connsiteY18" fmla="*/ 152785 h 727546"/>
                <a:gd name="connsiteX19" fmla="*/ 201288 w 388024"/>
                <a:gd name="connsiteY19" fmla="*/ 147935 h 727546"/>
                <a:gd name="connsiteX20" fmla="*/ 201288 w 388024"/>
                <a:gd name="connsiteY20" fmla="*/ 599014 h 727546"/>
                <a:gd name="connsiteX21" fmla="*/ 177036 w 388024"/>
                <a:gd name="connsiteY21" fmla="*/ 594163 h 727546"/>
                <a:gd name="connsiteX22" fmla="*/ 152785 w 388024"/>
                <a:gd name="connsiteY22" fmla="*/ 579612 h 727546"/>
                <a:gd name="connsiteX23" fmla="*/ 249791 w 388024"/>
                <a:gd name="connsiteY23" fmla="*/ 613564 h 727546"/>
                <a:gd name="connsiteX24" fmla="*/ 220689 w 388024"/>
                <a:gd name="connsiteY24" fmla="*/ 603864 h 727546"/>
                <a:gd name="connsiteX25" fmla="*/ 220689 w 388024"/>
                <a:gd name="connsiteY25" fmla="*/ 138234 h 727546"/>
                <a:gd name="connsiteX26" fmla="*/ 249791 w 388024"/>
                <a:gd name="connsiteY26" fmla="*/ 128533 h 727546"/>
                <a:gd name="connsiteX27" fmla="*/ 278893 w 388024"/>
                <a:gd name="connsiteY27" fmla="*/ 118833 h 727546"/>
                <a:gd name="connsiteX28" fmla="*/ 312845 w 388024"/>
                <a:gd name="connsiteY28" fmla="*/ 109132 h 727546"/>
                <a:gd name="connsiteX29" fmla="*/ 312845 w 388024"/>
                <a:gd name="connsiteY29" fmla="*/ 632966 h 727546"/>
                <a:gd name="connsiteX30" fmla="*/ 278893 w 388024"/>
                <a:gd name="connsiteY30" fmla="*/ 623265 h 727546"/>
                <a:gd name="connsiteX31" fmla="*/ 249791 w 388024"/>
                <a:gd name="connsiteY31" fmla="*/ 613564 h 72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8024" h="727546">
                  <a:moveTo>
                    <a:pt x="36377" y="147935"/>
                  </a:moveTo>
                  <a:lnTo>
                    <a:pt x="36377" y="594163"/>
                  </a:lnTo>
                  <a:lnTo>
                    <a:pt x="351648" y="715421"/>
                  </a:lnTo>
                  <a:lnTo>
                    <a:pt x="351648" y="36377"/>
                  </a:lnTo>
                  <a:lnTo>
                    <a:pt x="36377" y="147935"/>
                  </a:lnTo>
                  <a:close/>
                  <a:moveTo>
                    <a:pt x="70330" y="560211"/>
                  </a:moveTo>
                  <a:lnTo>
                    <a:pt x="55779" y="555361"/>
                  </a:lnTo>
                  <a:lnTo>
                    <a:pt x="55779" y="186737"/>
                  </a:lnTo>
                  <a:lnTo>
                    <a:pt x="70330" y="181887"/>
                  </a:lnTo>
                  <a:lnTo>
                    <a:pt x="84880" y="177036"/>
                  </a:lnTo>
                  <a:lnTo>
                    <a:pt x="99431" y="172186"/>
                  </a:lnTo>
                  <a:lnTo>
                    <a:pt x="99431" y="574762"/>
                  </a:lnTo>
                  <a:lnTo>
                    <a:pt x="84880" y="565061"/>
                  </a:lnTo>
                  <a:lnTo>
                    <a:pt x="70330" y="560211"/>
                  </a:lnTo>
                  <a:close/>
                  <a:moveTo>
                    <a:pt x="152785" y="579612"/>
                  </a:moveTo>
                  <a:lnTo>
                    <a:pt x="128533" y="574762"/>
                  </a:lnTo>
                  <a:lnTo>
                    <a:pt x="128533" y="162485"/>
                  </a:lnTo>
                  <a:lnTo>
                    <a:pt x="152785" y="157635"/>
                  </a:lnTo>
                  <a:lnTo>
                    <a:pt x="177036" y="152785"/>
                  </a:lnTo>
                  <a:lnTo>
                    <a:pt x="201288" y="147935"/>
                  </a:lnTo>
                  <a:lnTo>
                    <a:pt x="201288" y="599014"/>
                  </a:lnTo>
                  <a:lnTo>
                    <a:pt x="177036" y="594163"/>
                  </a:lnTo>
                  <a:lnTo>
                    <a:pt x="152785" y="579612"/>
                  </a:lnTo>
                  <a:close/>
                  <a:moveTo>
                    <a:pt x="249791" y="613564"/>
                  </a:moveTo>
                  <a:lnTo>
                    <a:pt x="220689" y="603864"/>
                  </a:lnTo>
                  <a:lnTo>
                    <a:pt x="220689" y="138234"/>
                  </a:lnTo>
                  <a:lnTo>
                    <a:pt x="249791" y="128533"/>
                  </a:lnTo>
                  <a:lnTo>
                    <a:pt x="278893" y="118833"/>
                  </a:lnTo>
                  <a:lnTo>
                    <a:pt x="312845" y="109132"/>
                  </a:lnTo>
                  <a:lnTo>
                    <a:pt x="312845" y="632966"/>
                  </a:lnTo>
                  <a:lnTo>
                    <a:pt x="278893" y="623265"/>
                  </a:lnTo>
                  <a:lnTo>
                    <a:pt x="249791" y="613564"/>
                  </a:lnTo>
                  <a:close/>
                </a:path>
              </a:pathLst>
            </a:custGeom>
            <a:solidFill>
              <a:srgbClr val="00BCF2"/>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13" name="Freeform: Shape 83">
              <a:extLst>
                <a:ext uri="{FF2B5EF4-FFF2-40B4-BE49-F238E27FC236}">
                  <a16:creationId xmlns:a16="http://schemas.microsoft.com/office/drawing/2014/main" id="{E2CAA5C6-97F5-4CE2-9571-B37F928C5F3A}"/>
                </a:ext>
              </a:extLst>
            </p:cNvPr>
            <p:cNvSpPr/>
            <p:nvPr/>
          </p:nvSpPr>
          <p:spPr>
            <a:xfrm>
              <a:off x="7467678" y="2631009"/>
              <a:ext cx="169766" cy="254648"/>
            </a:xfrm>
            <a:custGeom>
              <a:avLst/>
              <a:gdLst>
                <a:gd name="connsiteX0" fmla="*/ 458354 w 485031"/>
                <a:gd name="connsiteY0" fmla="*/ 555361 h 727546"/>
                <a:gd name="connsiteX1" fmla="*/ 36377 w 485031"/>
                <a:gd name="connsiteY1" fmla="*/ 720271 h 727546"/>
                <a:gd name="connsiteX2" fmla="*/ 36377 w 485031"/>
                <a:gd name="connsiteY2" fmla="*/ 36377 h 727546"/>
                <a:gd name="connsiteX3" fmla="*/ 458354 w 485031"/>
                <a:gd name="connsiteY3" fmla="*/ 186737 h 727546"/>
              </a:gdLst>
              <a:ahLst/>
              <a:cxnLst>
                <a:cxn ang="0">
                  <a:pos x="connsiteX0" y="connsiteY0"/>
                </a:cxn>
                <a:cxn ang="0">
                  <a:pos x="connsiteX1" y="connsiteY1"/>
                </a:cxn>
                <a:cxn ang="0">
                  <a:pos x="connsiteX2" y="connsiteY2"/>
                </a:cxn>
                <a:cxn ang="0">
                  <a:pos x="connsiteX3" y="connsiteY3"/>
                </a:cxn>
              </a:cxnLst>
              <a:rect l="l" t="t" r="r" b="b"/>
              <a:pathLst>
                <a:path w="485031" h="727546">
                  <a:moveTo>
                    <a:pt x="458354" y="555361"/>
                  </a:moveTo>
                  <a:lnTo>
                    <a:pt x="36377" y="720271"/>
                  </a:lnTo>
                  <a:lnTo>
                    <a:pt x="36377" y="36377"/>
                  </a:lnTo>
                  <a:lnTo>
                    <a:pt x="458354" y="186737"/>
                  </a:lnTo>
                  <a:close/>
                </a:path>
              </a:pathLst>
            </a:custGeom>
            <a:solidFill>
              <a:schemeClr val="accent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14" name="Freeform: Shape 106">
              <a:extLst>
                <a:ext uri="{FF2B5EF4-FFF2-40B4-BE49-F238E27FC236}">
                  <a16:creationId xmlns:a16="http://schemas.microsoft.com/office/drawing/2014/main" id="{BA3B10FA-61AA-48E7-BA19-D8EB497B5AA8}"/>
                </a:ext>
              </a:extLst>
            </p:cNvPr>
            <p:cNvSpPr/>
            <p:nvPr/>
          </p:nvSpPr>
          <p:spPr>
            <a:xfrm>
              <a:off x="7335261" y="2632707"/>
              <a:ext cx="135813" cy="254648"/>
            </a:xfrm>
            <a:custGeom>
              <a:avLst/>
              <a:gdLst>
                <a:gd name="connsiteX0" fmla="*/ 36377 w 388024"/>
                <a:gd name="connsiteY0" fmla="*/ 147935 h 727546"/>
                <a:gd name="connsiteX1" fmla="*/ 36377 w 388024"/>
                <a:gd name="connsiteY1" fmla="*/ 594163 h 727546"/>
                <a:gd name="connsiteX2" fmla="*/ 351648 w 388024"/>
                <a:gd name="connsiteY2" fmla="*/ 715421 h 727546"/>
                <a:gd name="connsiteX3" fmla="*/ 351648 w 388024"/>
                <a:gd name="connsiteY3" fmla="*/ 36377 h 727546"/>
                <a:gd name="connsiteX4" fmla="*/ 36377 w 388024"/>
                <a:gd name="connsiteY4" fmla="*/ 147935 h 727546"/>
                <a:gd name="connsiteX5" fmla="*/ 70329 w 388024"/>
                <a:gd name="connsiteY5" fmla="*/ 560211 h 727546"/>
                <a:gd name="connsiteX6" fmla="*/ 50928 w 388024"/>
                <a:gd name="connsiteY6" fmla="*/ 555361 h 727546"/>
                <a:gd name="connsiteX7" fmla="*/ 50928 w 388024"/>
                <a:gd name="connsiteY7" fmla="*/ 186737 h 727546"/>
                <a:gd name="connsiteX8" fmla="*/ 65479 w 388024"/>
                <a:gd name="connsiteY8" fmla="*/ 181887 h 727546"/>
                <a:gd name="connsiteX9" fmla="*/ 80030 w 388024"/>
                <a:gd name="connsiteY9" fmla="*/ 177036 h 727546"/>
                <a:gd name="connsiteX10" fmla="*/ 94581 w 388024"/>
                <a:gd name="connsiteY10" fmla="*/ 172186 h 727546"/>
                <a:gd name="connsiteX11" fmla="*/ 94581 w 388024"/>
                <a:gd name="connsiteY11" fmla="*/ 574762 h 727546"/>
                <a:gd name="connsiteX12" fmla="*/ 84880 w 388024"/>
                <a:gd name="connsiteY12" fmla="*/ 565061 h 727546"/>
                <a:gd name="connsiteX13" fmla="*/ 70329 w 388024"/>
                <a:gd name="connsiteY13" fmla="*/ 560211 h 727546"/>
                <a:gd name="connsiteX14" fmla="*/ 152785 w 388024"/>
                <a:gd name="connsiteY14" fmla="*/ 579612 h 727546"/>
                <a:gd name="connsiteX15" fmla="*/ 128533 w 388024"/>
                <a:gd name="connsiteY15" fmla="*/ 574762 h 727546"/>
                <a:gd name="connsiteX16" fmla="*/ 128533 w 388024"/>
                <a:gd name="connsiteY16" fmla="*/ 162485 h 727546"/>
                <a:gd name="connsiteX17" fmla="*/ 152785 w 388024"/>
                <a:gd name="connsiteY17" fmla="*/ 157635 h 727546"/>
                <a:gd name="connsiteX18" fmla="*/ 177036 w 388024"/>
                <a:gd name="connsiteY18" fmla="*/ 152785 h 727546"/>
                <a:gd name="connsiteX19" fmla="*/ 196438 w 388024"/>
                <a:gd name="connsiteY19" fmla="*/ 147935 h 727546"/>
                <a:gd name="connsiteX20" fmla="*/ 196438 w 388024"/>
                <a:gd name="connsiteY20" fmla="*/ 599014 h 727546"/>
                <a:gd name="connsiteX21" fmla="*/ 172186 w 388024"/>
                <a:gd name="connsiteY21" fmla="*/ 594163 h 727546"/>
                <a:gd name="connsiteX22" fmla="*/ 152785 w 388024"/>
                <a:gd name="connsiteY22" fmla="*/ 579612 h 727546"/>
                <a:gd name="connsiteX23" fmla="*/ 249791 w 388024"/>
                <a:gd name="connsiteY23" fmla="*/ 613564 h 727546"/>
                <a:gd name="connsiteX24" fmla="*/ 220689 w 388024"/>
                <a:gd name="connsiteY24" fmla="*/ 603864 h 727546"/>
                <a:gd name="connsiteX25" fmla="*/ 220689 w 388024"/>
                <a:gd name="connsiteY25" fmla="*/ 138234 h 727546"/>
                <a:gd name="connsiteX26" fmla="*/ 249791 w 388024"/>
                <a:gd name="connsiteY26" fmla="*/ 128533 h 727546"/>
                <a:gd name="connsiteX27" fmla="*/ 278893 w 388024"/>
                <a:gd name="connsiteY27" fmla="*/ 118833 h 727546"/>
                <a:gd name="connsiteX28" fmla="*/ 312845 w 388024"/>
                <a:gd name="connsiteY28" fmla="*/ 109132 h 727546"/>
                <a:gd name="connsiteX29" fmla="*/ 312845 w 388024"/>
                <a:gd name="connsiteY29" fmla="*/ 632966 h 727546"/>
                <a:gd name="connsiteX30" fmla="*/ 278893 w 388024"/>
                <a:gd name="connsiteY30" fmla="*/ 623265 h 727546"/>
                <a:gd name="connsiteX31" fmla="*/ 249791 w 388024"/>
                <a:gd name="connsiteY31" fmla="*/ 613564 h 72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8024" h="727546">
                  <a:moveTo>
                    <a:pt x="36377" y="147935"/>
                  </a:moveTo>
                  <a:lnTo>
                    <a:pt x="36377" y="594163"/>
                  </a:lnTo>
                  <a:lnTo>
                    <a:pt x="351648" y="715421"/>
                  </a:lnTo>
                  <a:lnTo>
                    <a:pt x="351648" y="36377"/>
                  </a:lnTo>
                  <a:lnTo>
                    <a:pt x="36377" y="147935"/>
                  </a:lnTo>
                  <a:close/>
                  <a:moveTo>
                    <a:pt x="70329" y="560211"/>
                  </a:moveTo>
                  <a:lnTo>
                    <a:pt x="50928" y="555361"/>
                  </a:lnTo>
                  <a:lnTo>
                    <a:pt x="50928" y="186737"/>
                  </a:lnTo>
                  <a:lnTo>
                    <a:pt x="65479" y="181887"/>
                  </a:lnTo>
                  <a:lnTo>
                    <a:pt x="80030" y="177036"/>
                  </a:lnTo>
                  <a:lnTo>
                    <a:pt x="94581" y="172186"/>
                  </a:lnTo>
                  <a:lnTo>
                    <a:pt x="94581" y="574762"/>
                  </a:lnTo>
                  <a:lnTo>
                    <a:pt x="84880" y="565061"/>
                  </a:lnTo>
                  <a:lnTo>
                    <a:pt x="70329" y="560211"/>
                  </a:lnTo>
                  <a:close/>
                  <a:moveTo>
                    <a:pt x="152785" y="579612"/>
                  </a:moveTo>
                  <a:lnTo>
                    <a:pt x="128533" y="574762"/>
                  </a:lnTo>
                  <a:lnTo>
                    <a:pt x="128533" y="162485"/>
                  </a:lnTo>
                  <a:lnTo>
                    <a:pt x="152785" y="157635"/>
                  </a:lnTo>
                  <a:lnTo>
                    <a:pt x="177036" y="152785"/>
                  </a:lnTo>
                  <a:lnTo>
                    <a:pt x="196438" y="147935"/>
                  </a:lnTo>
                  <a:lnTo>
                    <a:pt x="196438" y="599014"/>
                  </a:lnTo>
                  <a:lnTo>
                    <a:pt x="172186" y="594163"/>
                  </a:lnTo>
                  <a:lnTo>
                    <a:pt x="152785" y="579612"/>
                  </a:lnTo>
                  <a:close/>
                  <a:moveTo>
                    <a:pt x="249791" y="613564"/>
                  </a:moveTo>
                  <a:lnTo>
                    <a:pt x="220689" y="603864"/>
                  </a:lnTo>
                  <a:lnTo>
                    <a:pt x="220689" y="138234"/>
                  </a:lnTo>
                  <a:lnTo>
                    <a:pt x="249791" y="128533"/>
                  </a:lnTo>
                  <a:lnTo>
                    <a:pt x="278893" y="118833"/>
                  </a:lnTo>
                  <a:lnTo>
                    <a:pt x="312845" y="109132"/>
                  </a:lnTo>
                  <a:lnTo>
                    <a:pt x="312845" y="632966"/>
                  </a:lnTo>
                  <a:lnTo>
                    <a:pt x="278893" y="623265"/>
                  </a:lnTo>
                  <a:lnTo>
                    <a:pt x="249791" y="613564"/>
                  </a:lnTo>
                  <a:close/>
                </a:path>
              </a:pathLst>
            </a:custGeom>
            <a:solidFill>
              <a:srgbClr val="00BCF2"/>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15" name="Freeform: Shape 107">
              <a:extLst>
                <a:ext uri="{FF2B5EF4-FFF2-40B4-BE49-F238E27FC236}">
                  <a16:creationId xmlns:a16="http://schemas.microsoft.com/office/drawing/2014/main" id="{B7275A21-FD89-4BA0-915F-D8CAD614D4EE}"/>
                </a:ext>
              </a:extLst>
            </p:cNvPr>
            <p:cNvSpPr/>
            <p:nvPr/>
          </p:nvSpPr>
          <p:spPr>
            <a:xfrm>
              <a:off x="7123053" y="3104655"/>
              <a:ext cx="169766" cy="254648"/>
            </a:xfrm>
            <a:custGeom>
              <a:avLst/>
              <a:gdLst>
                <a:gd name="connsiteX0" fmla="*/ 463205 w 485031"/>
                <a:gd name="connsiteY0" fmla="*/ 550510 h 727546"/>
                <a:gd name="connsiteX1" fmla="*/ 36377 w 485031"/>
                <a:gd name="connsiteY1" fmla="*/ 715421 h 727546"/>
                <a:gd name="connsiteX2" fmla="*/ 36377 w 485031"/>
                <a:gd name="connsiteY2" fmla="*/ 36377 h 727546"/>
                <a:gd name="connsiteX3" fmla="*/ 463205 w 485031"/>
                <a:gd name="connsiteY3" fmla="*/ 181887 h 727546"/>
              </a:gdLst>
              <a:ahLst/>
              <a:cxnLst>
                <a:cxn ang="0">
                  <a:pos x="connsiteX0" y="connsiteY0"/>
                </a:cxn>
                <a:cxn ang="0">
                  <a:pos x="connsiteX1" y="connsiteY1"/>
                </a:cxn>
                <a:cxn ang="0">
                  <a:pos x="connsiteX2" y="connsiteY2"/>
                </a:cxn>
                <a:cxn ang="0">
                  <a:pos x="connsiteX3" y="connsiteY3"/>
                </a:cxn>
              </a:cxnLst>
              <a:rect l="l" t="t" r="r" b="b"/>
              <a:pathLst>
                <a:path w="485031" h="727546">
                  <a:moveTo>
                    <a:pt x="463205" y="550510"/>
                  </a:moveTo>
                  <a:lnTo>
                    <a:pt x="36377" y="715421"/>
                  </a:lnTo>
                  <a:lnTo>
                    <a:pt x="36377" y="36377"/>
                  </a:lnTo>
                  <a:lnTo>
                    <a:pt x="463205" y="181887"/>
                  </a:lnTo>
                  <a:close/>
                </a:path>
              </a:pathLst>
            </a:custGeom>
            <a:solidFill>
              <a:schemeClr val="accent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16" name="Freeform: Shape 108">
              <a:extLst>
                <a:ext uri="{FF2B5EF4-FFF2-40B4-BE49-F238E27FC236}">
                  <a16:creationId xmlns:a16="http://schemas.microsoft.com/office/drawing/2014/main" id="{B7554206-A68E-46EF-82EF-F9BB9DF8337E}"/>
                </a:ext>
              </a:extLst>
            </p:cNvPr>
            <p:cNvSpPr/>
            <p:nvPr/>
          </p:nvSpPr>
          <p:spPr>
            <a:xfrm>
              <a:off x="6990636" y="3106353"/>
              <a:ext cx="135813" cy="254648"/>
            </a:xfrm>
            <a:custGeom>
              <a:avLst/>
              <a:gdLst>
                <a:gd name="connsiteX0" fmla="*/ 36377 w 388024"/>
                <a:gd name="connsiteY0" fmla="*/ 147934 h 727546"/>
                <a:gd name="connsiteX1" fmla="*/ 36377 w 388024"/>
                <a:gd name="connsiteY1" fmla="*/ 594163 h 727546"/>
                <a:gd name="connsiteX2" fmla="*/ 351648 w 388024"/>
                <a:gd name="connsiteY2" fmla="*/ 715421 h 727546"/>
                <a:gd name="connsiteX3" fmla="*/ 351648 w 388024"/>
                <a:gd name="connsiteY3" fmla="*/ 36377 h 727546"/>
                <a:gd name="connsiteX4" fmla="*/ 36377 w 388024"/>
                <a:gd name="connsiteY4" fmla="*/ 147934 h 727546"/>
                <a:gd name="connsiteX5" fmla="*/ 70330 w 388024"/>
                <a:gd name="connsiteY5" fmla="*/ 560211 h 727546"/>
                <a:gd name="connsiteX6" fmla="*/ 55779 w 388024"/>
                <a:gd name="connsiteY6" fmla="*/ 555361 h 727546"/>
                <a:gd name="connsiteX7" fmla="*/ 55779 w 388024"/>
                <a:gd name="connsiteY7" fmla="*/ 186737 h 727546"/>
                <a:gd name="connsiteX8" fmla="*/ 70330 w 388024"/>
                <a:gd name="connsiteY8" fmla="*/ 181887 h 727546"/>
                <a:gd name="connsiteX9" fmla="*/ 84880 w 388024"/>
                <a:gd name="connsiteY9" fmla="*/ 177036 h 727546"/>
                <a:gd name="connsiteX10" fmla="*/ 99431 w 388024"/>
                <a:gd name="connsiteY10" fmla="*/ 172186 h 727546"/>
                <a:gd name="connsiteX11" fmla="*/ 99431 w 388024"/>
                <a:gd name="connsiteY11" fmla="*/ 569912 h 727546"/>
                <a:gd name="connsiteX12" fmla="*/ 84880 w 388024"/>
                <a:gd name="connsiteY12" fmla="*/ 565061 h 727546"/>
                <a:gd name="connsiteX13" fmla="*/ 70330 w 388024"/>
                <a:gd name="connsiteY13" fmla="*/ 560211 h 727546"/>
                <a:gd name="connsiteX14" fmla="*/ 152785 w 388024"/>
                <a:gd name="connsiteY14" fmla="*/ 579612 h 727546"/>
                <a:gd name="connsiteX15" fmla="*/ 128533 w 388024"/>
                <a:gd name="connsiteY15" fmla="*/ 574762 h 727546"/>
                <a:gd name="connsiteX16" fmla="*/ 128533 w 388024"/>
                <a:gd name="connsiteY16" fmla="*/ 162485 h 727546"/>
                <a:gd name="connsiteX17" fmla="*/ 152785 w 388024"/>
                <a:gd name="connsiteY17" fmla="*/ 157635 h 727546"/>
                <a:gd name="connsiteX18" fmla="*/ 177036 w 388024"/>
                <a:gd name="connsiteY18" fmla="*/ 152785 h 727546"/>
                <a:gd name="connsiteX19" fmla="*/ 201288 w 388024"/>
                <a:gd name="connsiteY19" fmla="*/ 147934 h 727546"/>
                <a:gd name="connsiteX20" fmla="*/ 201288 w 388024"/>
                <a:gd name="connsiteY20" fmla="*/ 599013 h 727546"/>
                <a:gd name="connsiteX21" fmla="*/ 177036 w 388024"/>
                <a:gd name="connsiteY21" fmla="*/ 594163 h 727546"/>
                <a:gd name="connsiteX22" fmla="*/ 152785 w 388024"/>
                <a:gd name="connsiteY22" fmla="*/ 579612 h 727546"/>
                <a:gd name="connsiteX23" fmla="*/ 249791 w 388024"/>
                <a:gd name="connsiteY23" fmla="*/ 613565 h 727546"/>
                <a:gd name="connsiteX24" fmla="*/ 220689 w 388024"/>
                <a:gd name="connsiteY24" fmla="*/ 603864 h 727546"/>
                <a:gd name="connsiteX25" fmla="*/ 220689 w 388024"/>
                <a:gd name="connsiteY25" fmla="*/ 133384 h 727546"/>
                <a:gd name="connsiteX26" fmla="*/ 249791 w 388024"/>
                <a:gd name="connsiteY26" fmla="*/ 128533 h 727546"/>
                <a:gd name="connsiteX27" fmla="*/ 278893 w 388024"/>
                <a:gd name="connsiteY27" fmla="*/ 118833 h 727546"/>
                <a:gd name="connsiteX28" fmla="*/ 312845 w 388024"/>
                <a:gd name="connsiteY28" fmla="*/ 109132 h 727546"/>
                <a:gd name="connsiteX29" fmla="*/ 312845 w 388024"/>
                <a:gd name="connsiteY29" fmla="*/ 632966 h 727546"/>
                <a:gd name="connsiteX30" fmla="*/ 278893 w 388024"/>
                <a:gd name="connsiteY30" fmla="*/ 618415 h 727546"/>
                <a:gd name="connsiteX31" fmla="*/ 249791 w 388024"/>
                <a:gd name="connsiteY31" fmla="*/ 613565 h 72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8024" h="727546">
                  <a:moveTo>
                    <a:pt x="36377" y="147934"/>
                  </a:moveTo>
                  <a:lnTo>
                    <a:pt x="36377" y="594163"/>
                  </a:lnTo>
                  <a:lnTo>
                    <a:pt x="351648" y="715421"/>
                  </a:lnTo>
                  <a:lnTo>
                    <a:pt x="351648" y="36377"/>
                  </a:lnTo>
                  <a:lnTo>
                    <a:pt x="36377" y="147934"/>
                  </a:lnTo>
                  <a:close/>
                  <a:moveTo>
                    <a:pt x="70330" y="560211"/>
                  </a:moveTo>
                  <a:lnTo>
                    <a:pt x="55779" y="555361"/>
                  </a:lnTo>
                  <a:lnTo>
                    <a:pt x="55779" y="186737"/>
                  </a:lnTo>
                  <a:lnTo>
                    <a:pt x="70330" y="181887"/>
                  </a:lnTo>
                  <a:lnTo>
                    <a:pt x="84880" y="177036"/>
                  </a:lnTo>
                  <a:lnTo>
                    <a:pt x="99431" y="172186"/>
                  </a:lnTo>
                  <a:lnTo>
                    <a:pt x="99431" y="569912"/>
                  </a:lnTo>
                  <a:lnTo>
                    <a:pt x="84880" y="565061"/>
                  </a:lnTo>
                  <a:lnTo>
                    <a:pt x="70330" y="560211"/>
                  </a:lnTo>
                  <a:close/>
                  <a:moveTo>
                    <a:pt x="152785" y="579612"/>
                  </a:moveTo>
                  <a:lnTo>
                    <a:pt x="128533" y="574762"/>
                  </a:lnTo>
                  <a:lnTo>
                    <a:pt x="128533" y="162485"/>
                  </a:lnTo>
                  <a:lnTo>
                    <a:pt x="152785" y="157635"/>
                  </a:lnTo>
                  <a:lnTo>
                    <a:pt x="177036" y="152785"/>
                  </a:lnTo>
                  <a:lnTo>
                    <a:pt x="201288" y="147934"/>
                  </a:lnTo>
                  <a:lnTo>
                    <a:pt x="201288" y="599013"/>
                  </a:lnTo>
                  <a:lnTo>
                    <a:pt x="177036" y="594163"/>
                  </a:lnTo>
                  <a:lnTo>
                    <a:pt x="152785" y="579612"/>
                  </a:lnTo>
                  <a:close/>
                  <a:moveTo>
                    <a:pt x="249791" y="613565"/>
                  </a:moveTo>
                  <a:lnTo>
                    <a:pt x="220689" y="603864"/>
                  </a:lnTo>
                  <a:lnTo>
                    <a:pt x="220689" y="133384"/>
                  </a:lnTo>
                  <a:lnTo>
                    <a:pt x="249791" y="128533"/>
                  </a:lnTo>
                  <a:lnTo>
                    <a:pt x="278893" y="118833"/>
                  </a:lnTo>
                  <a:lnTo>
                    <a:pt x="312845" y="109132"/>
                  </a:lnTo>
                  <a:lnTo>
                    <a:pt x="312845" y="632966"/>
                  </a:lnTo>
                  <a:lnTo>
                    <a:pt x="278893" y="618415"/>
                  </a:lnTo>
                  <a:lnTo>
                    <a:pt x="249791" y="613565"/>
                  </a:lnTo>
                  <a:close/>
                </a:path>
              </a:pathLst>
            </a:custGeom>
            <a:solidFill>
              <a:srgbClr val="00BCF2"/>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17" name="Freeform: Shape 111">
              <a:extLst>
                <a:ext uri="{FF2B5EF4-FFF2-40B4-BE49-F238E27FC236}">
                  <a16:creationId xmlns:a16="http://schemas.microsoft.com/office/drawing/2014/main" id="{3142F6DC-8A83-4BED-A1BD-BA5806157202}"/>
                </a:ext>
              </a:extLst>
            </p:cNvPr>
            <p:cNvSpPr/>
            <p:nvPr/>
          </p:nvSpPr>
          <p:spPr>
            <a:xfrm>
              <a:off x="7467678" y="3104655"/>
              <a:ext cx="169766" cy="254648"/>
            </a:xfrm>
            <a:custGeom>
              <a:avLst/>
              <a:gdLst>
                <a:gd name="connsiteX0" fmla="*/ 458354 w 485031"/>
                <a:gd name="connsiteY0" fmla="*/ 550510 h 727546"/>
                <a:gd name="connsiteX1" fmla="*/ 36377 w 485031"/>
                <a:gd name="connsiteY1" fmla="*/ 715421 h 727546"/>
                <a:gd name="connsiteX2" fmla="*/ 36377 w 485031"/>
                <a:gd name="connsiteY2" fmla="*/ 36377 h 727546"/>
                <a:gd name="connsiteX3" fmla="*/ 458354 w 485031"/>
                <a:gd name="connsiteY3" fmla="*/ 181887 h 727546"/>
              </a:gdLst>
              <a:ahLst/>
              <a:cxnLst>
                <a:cxn ang="0">
                  <a:pos x="connsiteX0" y="connsiteY0"/>
                </a:cxn>
                <a:cxn ang="0">
                  <a:pos x="connsiteX1" y="connsiteY1"/>
                </a:cxn>
                <a:cxn ang="0">
                  <a:pos x="connsiteX2" y="connsiteY2"/>
                </a:cxn>
                <a:cxn ang="0">
                  <a:pos x="connsiteX3" y="connsiteY3"/>
                </a:cxn>
              </a:cxnLst>
              <a:rect l="l" t="t" r="r" b="b"/>
              <a:pathLst>
                <a:path w="485031" h="727546">
                  <a:moveTo>
                    <a:pt x="458354" y="550510"/>
                  </a:moveTo>
                  <a:lnTo>
                    <a:pt x="36377" y="715421"/>
                  </a:lnTo>
                  <a:lnTo>
                    <a:pt x="36377" y="36377"/>
                  </a:lnTo>
                  <a:lnTo>
                    <a:pt x="458354" y="181887"/>
                  </a:lnTo>
                  <a:close/>
                </a:path>
              </a:pathLst>
            </a:custGeom>
            <a:solidFill>
              <a:schemeClr val="accent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18" name="Freeform: Shape 117">
              <a:extLst>
                <a:ext uri="{FF2B5EF4-FFF2-40B4-BE49-F238E27FC236}">
                  <a16:creationId xmlns:a16="http://schemas.microsoft.com/office/drawing/2014/main" id="{C9C84CB4-95B0-4A45-8A6A-E5330BCE3986}"/>
                </a:ext>
              </a:extLst>
            </p:cNvPr>
            <p:cNvSpPr/>
            <p:nvPr/>
          </p:nvSpPr>
          <p:spPr>
            <a:xfrm>
              <a:off x="7335261" y="3106353"/>
              <a:ext cx="135813" cy="254648"/>
            </a:xfrm>
            <a:custGeom>
              <a:avLst/>
              <a:gdLst>
                <a:gd name="connsiteX0" fmla="*/ 36377 w 388024"/>
                <a:gd name="connsiteY0" fmla="*/ 147934 h 727546"/>
                <a:gd name="connsiteX1" fmla="*/ 36377 w 388024"/>
                <a:gd name="connsiteY1" fmla="*/ 594163 h 727546"/>
                <a:gd name="connsiteX2" fmla="*/ 351648 w 388024"/>
                <a:gd name="connsiteY2" fmla="*/ 715421 h 727546"/>
                <a:gd name="connsiteX3" fmla="*/ 351648 w 388024"/>
                <a:gd name="connsiteY3" fmla="*/ 36377 h 727546"/>
                <a:gd name="connsiteX4" fmla="*/ 36377 w 388024"/>
                <a:gd name="connsiteY4" fmla="*/ 147934 h 727546"/>
                <a:gd name="connsiteX5" fmla="*/ 70329 w 388024"/>
                <a:gd name="connsiteY5" fmla="*/ 560211 h 727546"/>
                <a:gd name="connsiteX6" fmla="*/ 50928 w 388024"/>
                <a:gd name="connsiteY6" fmla="*/ 550510 h 727546"/>
                <a:gd name="connsiteX7" fmla="*/ 50928 w 388024"/>
                <a:gd name="connsiteY7" fmla="*/ 181887 h 727546"/>
                <a:gd name="connsiteX8" fmla="*/ 65479 w 388024"/>
                <a:gd name="connsiteY8" fmla="*/ 177036 h 727546"/>
                <a:gd name="connsiteX9" fmla="*/ 80030 w 388024"/>
                <a:gd name="connsiteY9" fmla="*/ 172186 h 727546"/>
                <a:gd name="connsiteX10" fmla="*/ 94581 w 388024"/>
                <a:gd name="connsiteY10" fmla="*/ 167336 h 727546"/>
                <a:gd name="connsiteX11" fmla="*/ 94581 w 388024"/>
                <a:gd name="connsiteY11" fmla="*/ 569912 h 727546"/>
                <a:gd name="connsiteX12" fmla="*/ 80030 w 388024"/>
                <a:gd name="connsiteY12" fmla="*/ 565061 h 727546"/>
                <a:gd name="connsiteX13" fmla="*/ 70329 w 388024"/>
                <a:gd name="connsiteY13" fmla="*/ 560211 h 727546"/>
                <a:gd name="connsiteX14" fmla="*/ 152785 w 388024"/>
                <a:gd name="connsiteY14" fmla="*/ 579612 h 727546"/>
                <a:gd name="connsiteX15" fmla="*/ 128533 w 388024"/>
                <a:gd name="connsiteY15" fmla="*/ 574762 h 727546"/>
                <a:gd name="connsiteX16" fmla="*/ 128533 w 388024"/>
                <a:gd name="connsiteY16" fmla="*/ 162485 h 727546"/>
                <a:gd name="connsiteX17" fmla="*/ 152785 w 388024"/>
                <a:gd name="connsiteY17" fmla="*/ 157635 h 727546"/>
                <a:gd name="connsiteX18" fmla="*/ 177036 w 388024"/>
                <a:gd name="connsiteY18" fmla="*/ 152785 h 727546"/>
                <a:gd name="connsiteX19" fmla="*/ 201288 w 388024"/>
                <a:gd name="connsiteY19" fmla="*/ 147934 h 727546"/>
                <a:gd name="connsiteX20" fmla="*/ 201288 w 388024"/>
                <a:gd name="connsiteY20" fmla="*/ 599013 h 727546"/>
                <a:gd name="connsiteX21" fmla="*/ 177036 w 388024"/>
                <a:gd name="connsiteY21" fmla="*/ 594163 h 727546"/>
                <a:gd name="connsiteX22" fmla="*/ 152785 w 388024"/>
                <a:gd name="connsiteY22" fmla="*/ 579612 h 727546"/>
                <a:gd name="connsiteX23" fmla="*/ 249791 w 388024"/>
                <a:gd name="connsiteY23" fmla="*/ 613565 h 727546"/>
                <a:gd name="connsiteX24" fmla="*/ 220689 w 388024"/>
                <a:gd name="connsiteY24" fmla="*/ 603864 h 727546"/>
                <a:gd name="connsiteX25" fmla="*/ 220689 w 388024"/>
                <a:gd name="connsiteY25" fmla="*/ 133384 h 727546"/>
                <a:gd name="connsiteX26" fmla="*/ 249791 w 388024"/>
                <a:gd name="connsiteY26" fmla="*/ 128533 h 727546"/>
                <a:gd name="connsiteX27" fmla="*/ 278893 w 388024"/>
                <a:gd name="connsiteY27" fmla="*/ 118833 h 727546"/>
                <a:gd name="connsiteX28" fmla="*/ 312845 w 388024"/>
                <a:gd name="connsiteY28" fmla="*/ 109132 h 727546"/>
                <a:gd name="connsiteX29" fmla="*/ 312845 w 388024"/>
                <a:gd name="connsiteY29" fmla="*/ 632966 h 727546"/>
                <a:gd name="connsiteX30" fmla="*/ 278893 w 388024"/>
                <a:gd name="connsiteY30" fmla="*/ 618415 h 727546"/>
                <a:gd name="connsiteX31" fmla="*/ 249791 w 388024"/>
                <a:gd name="connsiteY31" fmla="*/ 613565 h 72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8024" h="727546">
                  <a:moveTo>
                    <a:pt x="36377" y="147934"/>
                  </a:moveTo>
                  <a:lnTo>
                    <a:pt x="36377" y="594163"/>
                  </a:lnTo>
                  <a:lnTo>
                    <a:pt x="351648" y="715421"/>
                  </a:lnTo>
                  <a:lnTo>
                    <a:pt x="351648" y="36377"/>
                  </a:lnTo>
                  <a:lnTo>
                    <a:pt x="36377" y="147934"/>
                  </a:lnTo>
                  <a:close/>
                  <a:moveTo>
                    <a:pt x="70329" y="560211"/>
                  </a:moveTo>
                  <a:lnTo>
                    <a:pt x="50928" y="550510"/>
                  </a:lnTo>
                  <a:lnTo>
                    <a:pt x="50928" y="181887"/>
                  </a:lnTo>
                  <a:lnTo>
                    <a:pt x="65479" y="177036"/>
                  </a:lnTo>
                  <a:lnTo>
                    <a:pt x="80030" y="172186"/>
                  </a:lnTo>
                  <a:lnTo>
                    <a:pt x="94581" y="167336"/>
                  </a:lnTo>
                  <a:lnTo>
                    <a:pt x="94581" y="569912"/>
                  </a:lnTo>
                  <a:lnTo>
                    <a:pt x="80030" y="565061"/>
                  </a:lnTo>
                  <a:lnTo>
                    <a:pt x="70329" y="560211"/>
                  </a:lnTo>
                  <a:close/>
                  <a:moveTo>
                    <a:pt x="152785" y="579612"/>
                  </a:moveTo>
                  <a:lnTo>
                    <a:pt x="128533" y="574762"/>
                  </a:lnTo>
                  <a:lnTo>
                    <a:pt x="128533" y="162485"/>
                  </a:lnTo>
                  <a:lnTo>
                    <a:pt x="152785" y="157635"/>
                  </a:lnTo>
                  <a:lnTo>
                    <a:pt x="177036" y="152785"/>
                  </a:lnTo>
                  <a:lnTo>
                    <a:pt x="201288" y="147934"/>
                  </a:lnTo>
                  <a:lnTo>
                    <a:pt x="201288" y="599013"/>
                  </a:lnTo>
                  <a:lnTo>
                    <a:pt x="177036" y="594163"/>
                  </a:lnTo>
                  <a:lnTo>
                    <a:pt x="152785" y="579612"/>
                  </a:lnTo>
                  <a:close/>
                  <a:moveTo>
                    <a:pt x="249791" y="613565"/>
                  </a:moveTo>
                  <a:lnTo>
                    <a:pt x="220689" y="603864"/>
                  </a:lnTo>
                  <a:lnTo>
                    <a:pt x="220689" y="133384"/>
                  </a:lnTo>
                  <a:lnTo>
                    <a:pt x="249791" y="128533"/>
                  </a:lnTo>
                  <a:lnTo>
                    <a:pt x="278893" y="118833"/>
                  </a:lnTo>
                  <a:lnTo>
                    <a:pt x="312845" y="109132"/>
                  </a:lnTo>
                  <a:lnTo>
                    <a:pt x="312845" y="632966"/>
                  </a:lnTo>
                  <a:lnTo>
                    <a:pt x="278893" y="618415"/>
                  </a:lnTo>
                  <a:lnTo>
                    <a:pt x="249791" y="613565"/>
                  </a:lnTo>
                  <a:close/>
                </a:path>
              </a:pathLst>
            </a:custGeom>
            <a:solidFill>
              <a:srgbClr val="00BCF2"/>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19" name="Freeform: Shape 118">
              <a:extLst>
                <a:ext uri="{FF2B5EF4-FFF2-40B4-BE49-F238E27FC236}">
                  <a16:creationId xmlns:a16="http://schemas.microsoft.com/office/drawing/2014/main" id="{F2F0DF5E-00F8-4194-9C41-B69FDFA16349}"/>
                </a:ext>
              </a:extLst>
            </p:cNvPr>
            <p:cNvSpPr/>
            <p:nvPr/>
          </p:nvSpPr>
          <p:spPr>
            <a:xfrm>
              <a:off x="7308098" y="2866983"/>
              <a:ext cx="169766" cy="254648"/>
            </a:xfrm>
            <a:custGeom>
              <a:avLst/>
              <a:gdLst>
                <a:gd name="connsiteX0" fmla="*/ 453504 w 485031"/>
                <a:gd name="connsiteY0" fmla="*/ 555361 h 727546"/>
                <a:gd name="connsiteX1" fmla="*/ 36377 w 485031"/>
                <a:gd name="connsiteY1" fmla="*/ 715421 h 727546"/>
                <a:gd name="connsiteX2" fmla="*/ 36377 w 485031"/>
                <a:gd name="connsiteY2" fmla="*/ 36377 h 727546"/>
                <a:gd name="connsiteX3" fmla="*/ 453504 w 485031"/>
                <a:gd name="connsiteY3" fmla="*/ 186737 h 727546"/>
              </a:gdLst>
              <a:ahLst/>
              <a:cxnLst>
                <a:cxn ang="0">
                  <a:pos x="connsiteX0" y="connsiteY0"/>
                </a:cxn>
                <a:cxn ang="0">
                  <a:pos x="connsiteX1" y="connsiteY1"/>
                </a:cxn>
                <a:cxn ang="0">
                  <a:pos x="connsiteX2" y="connsiteY2"/>
                </a:cxn>
                <a:cxn ang="0">
                  <a:pos x="connsiteX3" y="connsiteY3"/>
                </a:cxn>
              </a:cxnLst>
              <a:rect l="l" t="t" r="r" b="b"/>
              <a:pathLst>
                <a:path w="485031" h="727546">
                  <a:moveTo>
                    <a:pt x="453504" y="555361"/>
                  </a:moveTo>
                  <a:lnTo>
                    <a:pt x="36377" y="715421"/>
                  </a:lnTo>
                  <a:lnTo>
                    <a:pt x="36377" y="36377"/>
                  </a:lnTo>
                  <a:lnTo>
                    <a:pt x="453504" y="186737"/>
                  </a:lnTo>
                  <a:close/>
                </a:path>
              </a:pathLst>
            </a:custGeom>
            <a:solidFill>
              <a:schemeClr val="accent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20" name="Freeform: Shape 119">
              <a:extLst>
                <a:ext uri="{FF2B5EF4-FFF2-40B4-BE49-F238E27FC236}">
                  <a16:creationId xmlns:a16="http://schemas.microsoft.com/office/drawing/2014/main" id="{1C035A46-9843-43EC-812F-DA31D78435CD}"/>
                </a:ext>
              </a:extLst>
            </p:cNvPr>
            <p:cNvSpPr/>
            <p:nvPr/>
          </p:nvSpPr>
          <p:spPr>
            <a:xfrm>
              <a:off x="7173983" y="2866983"/>
              <a:ext cx="135813" cy="254648"/>
            </a:xfrm>
            <a:custGeom>
              <a:avLst/>
              <a:gdLst>
                <a:gd name="connsiteX0" fmla="*/ 36377 w 388024"/>
                <a:gd name="connsiteY0" fmla="*/ 147935 h 727546"/>
                <a:gd name="connsiteX1" fmla="*/ 36377 w 388024"/>
                <a:gd name="connsiteY1" fmla="*/ 594163 h 727546"/>
                <a:gd name="connsiteX2" fmla="*/ 351648 w 388024"/>
                <a:gd name="connsiteY2" fmla="*/ 715421 h 727546"/>
                <a:gd name="connsiteX3" fmla="*/ 351648 w 388024"/>
                <a:gd name="connsiteY3" fmla="*/ 36377 h 727546"/>
                <a:gd name="connsiteX4" fmla="*/ 36377 w 388024"/>
                <a:gd name="connsiteY4" fmla="*/ 147935 h 727546"/>
                <a:gd name="connsiteX5" fmla="*/ 70329 w 388024"/>
                <a:gd name="connsiteY5" fmla="*/ 560211 h 727546"/>
                <a:gd name="connsiteX6" fmla="*/ 55779 w 388024"/>
                <a:gd name="connsiteY6" fmla="*/ 555361 h 727546"/>
                <a:gd name="connsiteX7" fmla="*/ 55779 w 388024"/>
                <a:gd name="connsiteY7" fmla="*/ 186737 h 727546"/>
                <a:gd name="connsiteX8" fmla="*/ 70329 w 388024"/>
                <a:gd name="connsiteY8" fmla="*/ 181887 h 727546"/>
                <a:gd name="connsiteX9" fmla="*/ 84880 w 388024"/>
                <a:gd name="connsiteY9" fmla="*/ 177036 h 727546"/>
                <a:gd name="connsiteX10" fmla="*/ 99431 w 388024"/>
                <a:gd name="connsiteY10" fmla="*/ 172186 h 727546"/>
                <a:gd name="connsiteX11" fmla="*/ 99431 w 388024"/>
                <a:gd name="connsiteY11" fmla="*/ 574762 h 727546"/>
                <a:gd name="connsiteX12" fmla="*/ 84880 w 388024"/>
                <a:gd name="connsiteY12" fmla="*/ 569912 h 727546"/>
                <a:gd name="connsiteX13" fmla="*/ 70329 w 388024"/>
                <a:gd name="connsiteY13" fmla="*/ 560211 h 727546"/>
                <a:gd name="connsiteX14" fmla="*/ 152785 w 388024"/>
                <a:gd name="connsiteY14" fmla="*/ 589313 h 727546"/>
                <a:gd name="connsiteX15" fmla="*/ 128533 w 388024"/>
                <a:gd name="connsiteY15" fmla="*/ 584463 h 727546"/>
                <a:gd name="connsiteX16" fmla="*/ 128533 w 388024"/>
                <a:gd name="connsiteY16" fmla="*/ 172186 h 727546"/>
                <a:gd name="connsiteX17" fmla="*/ 152785 w 388024"/>
                <a:gd name="connsiteY17" fmla="*/ 167336 h 727546"/>
                <a:gd name="connsiteX18" fmla="*/ 177036 w 388024"/>
                <a:gd name="connsiteY18" fmla="*/ 162485 h 727546"/>
                <a:gd name="connsiteX19" fmla="*/ 201288 w 388024"/>
                <a:gd name="connsiteY19" fmla="*/ 157635 h 727546"/>
                <a:gd name="connsiteX20" fmla="*/ 201288 w 388024"/>
                <a:gd name="connsiteY20" fmla="*/ 608714 h 727546"/>
                <a:gd name="connsiteX21" fmla="*/ 172186 w 388024"/>
                <a:gd name="connsiteY21" fmla="*/ 599014 h 727546"/>
                <a:gd name="connsiteX22" fmla="*/ 152785 w 388024"/>
                <a:gd name="connsiteY22" fmla="*/ 589313 h 727546"/>
                <a:gd name="connsiteX23" fmla="*/ 249791 w 388024"/>
                <a:gd name="connsiteY23" fmla="*/ 623265 h 727546"/>
                <a:gd name="connsiteX24" fmla="*/ 220689 w 388024"/>
                <a:gd name="connsiteY24" fmla="*/ 608714 h 727546"/>
                <a:gd name="connsiteX25" fmla="*/ 220689 w 388024"/>
                <a:gd name="connsiteY25" fmla="*/ 143084 h 727546"/>
                <a:gd name="connsiteX26" fmla="*/ 249791 w 388024"/>
                <a:gd name="connsiteY26" fmla="*/ 138234 h 727546"/>
                <a:gd name="connsiteX27" fmla="*/ 278893 w 388024"/>
                <a:gd name="connsiteY27" fmla="*/ 128533 h 727546"/>
                <a:gd name="connsiteX28" fmla="*/ 312845 w 388024"/>
                <a:gd name="connsiteY28" fmla="*/ 118833 h 727546"/>
                <a:gd name="connsiteX29" fmla="*/ 312845 w 388024"/>
                <a:gd name="connsiteY29" fmla="*/ 642666 h 727546"/>
                <a:gd name="connsiteX30" fmla="*/ 278893 w 388024"/>
                <a:gd name="connsiteY30" fmla="*/ 632966 h 727546"/>
                <a:gd name="connsiteX31" fmla="*/ 249791 w 388024"/>
                <a:gd name="connsiteY31" fmla="*/ 623265 h 72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8024" h="727546">
                  <a:moveTo>
                    <a:pt x="36377" y="147935"/>
                  </a:moveTo>
                  <a:lnTo>
                    <a:pt x="36377" y="594163"/>
                  </a:lnTo>
                  <a:lnTo>
                    <a:pt x="351648" y="715421"/>
                  </a:lnTo>
                  <a:lnTo>
                    <a:pt x="351648" y="36377"/>
                  </a:lnTo>
                  <a:lnTo>
                    <a:pt x="36377" y="147935"/>
                  </a:lnTo>
                  <a:close/>
                  <a:moveTo>
                    <a:pt x="70329" y="560211"/>
                  </a:moveTo>
                  <a:lnTo>
                    <a:pt x="55779" y="555361"/>
                  </a:lnTo>
                  <a:lnTo>
                    <a:pt x="55779" y="186737"/>
                  </a:lnTo>
                  <a:lnTo>
                    <a:pt x="70329" y="181887"/>
                  </a:lnTo>
                  <a:lnTo>
                    <a:pt x="84880" y="177036"/>
                  </a:lnTo>
                  <a:lnTo>
                    <a:pt x="99431" y="172186"/>
                  </a:lnTo>
                  <a:lnTo>
                    <a:pt x="99431" y="574762"/>
                  </a:lnTo>
                  <a:lnTo>
                    <a:pt x="84880" y="569912"/>
                  </a:lnTo>
                  <a:lnTo>
                    <a:pt x="70329" y="560211"/>
                  </a:lnTo>
                  <a:close/>
                  <a:moveTo>
                    <a:pt x="152785" y="589313"/>
                  </a:moveTo>
                  <a:lnTo>
                    <a:pt x="128533" y="584463"/>
                  </a:lnTo>
                  <a:lnTo>
                    <a:pt x="128533" y="172186"/>
                  </a:lnTo>
                  <a:lnTo>
                    <a:pt x="152785" y="167336"/>
                  </a:lnTo>
                  <a:lnTo>
                    <a:pt x="177036" y="162485"/>
                  </a:lnTo>
                  <a:lnTo>
                    <a:pt x="201288" y="157635"/>
                  </a:lnTo>
                  <a:lnTo>
                    <a:pt x="201288" y="608714"/>
                  </a:lnTo>
                  <a:lnTo>
                    <a:pt x="172186" y="599014"/>
                  </a:lnTo>
                  <a:lnTo>
                    <a:pt x="152785" y="589313"/>
                  </a:lnTo>
                  <a:close/>
                  <a:moveTo>
                    <a:pt x="249791" y="623265"/>
                  </a:moveTo>
                  <a:lnTo>
                    <a:pt x="220689" y="608714"/>
                  </a:lnTo>
                  <a:lnTo>
                    <a:pt x="220689" y="143084"/>
                  </a:lnTo>
                  <a:lnTo>
                    <a:pt x="249791" y="138234"/>
                  </a:lnTo>
                  <a:lnTo>
                    <a:pt x="278893" y="128533"/>
                  </a:lnTo>
                  <a:lnTo>
                    <a:pt x="312845" y="118833"/>
                  </a:lnTo>
                  <a:lnTo>
                    <a:pt x="312845" y="642666"/>
                  </a:lnTo>
                  <a:lnTo>
                    <a:pt x="278893" y="632966"/>
                  </a:lnTo>
                  <a:lnTo>
                    <a:pt x="249791" y="623265"/>
                  </a:lnTo>
                  <a:close/>
                </a:path>
              </a:pathLst>
            </a:custGeom>
            <a:solidFill>
              <a:srgbClr val="00BCF2"/>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21" name="Freeform: Shape 120">
              <a:extLst>
                <a:ext uri="{FF2B5EF4-FFF2-40B4-BE49-F238E27FC236}">
                  <a16:creationId xmlns:a16="http://schemas.microsoft.com/office/drawing/2014/main" id="{D29915A9-C880-45DA-A048-7E0BD8E03576}"/>
                </a:ext>
              </a:extLst>
            </p:cNvPr>
            <p:cNvSpPr/>
            <p:nvPr/>
          </p:nvSpPr>
          <p:spPr>
            <a:xfrm>
              <a:off x="6965171" y="2866983"/>
              <a:ext cx="169766" cy="254648"/>
            </a:xfrm>
            <a:custGeom>
              <a:avLst/>
              <a:gdLst>
                <a:gd name="connsiteX0" fmla="*/ 453504 w 485031"/>
                <a:gd name="connsiteY0" fmla="*/ 555361 h 727546"/>
                <a:gd name="connsiteX1" fmla="*/ 36377 w 485031"/>
                <a:gd name="connsiteY1" fmla="*/ 715421 h 727546"/>
                <a:gd name="connsiteX2" fmla="*/ 36377 w 485031"/>
                <a:gd name="connsiteY2" fmla="*/ 36377 h 727546"/>
                <a:gd name="connsiteX3" fmla="*/ 453504 w 485031"/>
                <a:gd name="connsiteY3" fmla="*/ 186737 h 727546"/>
              </a:gdLst>
              <a:ahLst/>
              <a:cxnLst>
                <a:cxn ang="0">
                  <a:pos x="connsiteX0" y="connsiteY0"/>
                </a:cxn>
                <a:cxn ang="0">
                  <a:pos x="connsiteX1" y="connsiteY1"/>
                </a:cxn>
                <a:cxn ang="0">
                  <a:pos x="connsiteX2" y="connsiteY2"/>
                </a:cxn>
                <a:cxn ang="0">
                  <a:pos x="connsiteX3" y="connsiteY3"/>
                </a:cxn>
              </a:cxnLst>
              <a:rect l="l" t="t" r="r" b="b"/>
              <a:pathLst>
                <a:path w="485031" h="727546">
                  <a:moveTo>
                    <a:pt x="453504" y="555361"/>
                  </a:moveTo>
                  <a:lnTo>
                    <a:pt x="36377" y="715421"/>
                  </a:lnTo>
                  <a:lnTo>
                    <a:pt x="36377" y="36377"/>
                  </a:lnTo>
                  <a:lnTo>
                    <a:pt x="453504" y="186737"/>
                  </a:lnTo>
                  <a:close/>
                </a:path>
              </a:pathLst>
            </a:custGeom>
            <a:solidFill>
              <a:schemeClr val="accent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22" name="Freeform: Shape 121">
              <a:extLst>
                <a:ext uri="{FF2B5EF4-FFF2-40B4-BE49-F238E27FC236}">
                  <a16:creationId xmlns:a16="http://schemas.microsoft.com/office/drawing/2014/main" id="{60368A45-5FB0-4389-AAE9-B326EA5B0E72}"/>
                </a:ext>
              </a:extLst>
            </p:cNvPr>
            <p:cNvSpPr/>
            <p:nvPr/>
          </p:nvSpPr>
          <p:spPr>
            <a:xfrm>
              <a:off x="6831056" y="2866983"/>
              <a:ext cx="135813" cy="254648"/>
            </a:xfrm>
            <a:custGeom>
              <a:avLst/>
              <a:gdLst>
                <a:gd name="connsiteX0" fmla="*/ 36377 w 388024"/>
                <a:gd name="connsiteY0" fmla="*/ 147935 h 727546"/>
                <a:gd name="connsiteX1" fmla="*/ 36377 w 388024"/>
                <a:gd name="connsiteY1" fmla="*/ 594163 h 727546"/>
                <a:gd name="connsiteX2" fmla="*/ 351648 w 388024"/>
                <a:gd name="connsiteY2" fmla="*/ 715421 h 727546"/>
                <a:gd name="connsiteX3" fmla="*/ 351648 w 388024"/>
                <a:gd name="connsiteY3" fmla="*/ 36377 h 727546"/>
                <a:gd name="connsiteX4" fmla="*/ 36377 w 388024"/>
                <a:gd name="connsiteY4" fmla="*/ 147935 h 727546"/>
                <a:gd name="connsiteX5" fmla="*/ 70330 w 388024"/>
                <a:gd name="connsiteY5" fmla="*/ 560211 h 727546"/>
                <a:gd name="connsiteX6" fmla="*/ 55779 w 388024"/>
                <a:gd name="connsiteY6" fmla="*/ 555361 h 727546"/>
                <a:gd name="connsiteX7" fmla="*/ 55779 w 388024"/>
                <a:gd name="connsiteY7" fmla="*/ 186737 h 727546"/>
                <a:gd name="connsiteX8" fmla="*/ 70330 w 388024"/>
                <a:gd name="connsiteY8" fmla="*/ 181887 h 727546"/>
                <a:gd name="connsiteX9" fmla="*/ 84880 w 388024"/>
                <a:gd name="connsiteY9" fmla="*/ 177036 h 727546"/>
                <a:gd name="connsiteX10" fmla="*/ 99431 w 388024"/>
                <a:gd name="connsiteY10" fmla="*/ 172186 h 727546"/>
                <a:gd name="connsiteX11" fmla="*/ 99431 w 388024"/>
                <a:gd name="connsiteY11" fmla="*/ 574762 h 727546"/>
                <a:gd name="connsiteX12" fmla="*/ 84880 w 388024"/>
                <a:gd name="connsiteY12" fmla="*/ 565061 h 727546"/>
                <a:gd name="connsiteX13" fmla="*/ 70330 w 388024"/>
                <a:gd name="connsiteY13" fmla="*/ 560211 h 727546"/>
                <a:gd name="connsiteX14" fmla="*/ 152785 w 388024"/>
                <a:gd name="connsiteY14" fmla="*/ 589313 h 727546"/>
                <a:gd name="connsiteX15" fmla="*/ 128533 w 388024"/>
                <a:gd name="connsiteY15" fmla="*/ 584463 h 727546"/>
                <a:gd name="connsiteX16" fmla="*/ 128533 w 388024"/>
                <a:gd name="connsiteY16" fmla="*/ 172186 h 727546"/>
                <a:gd name="connsiteX17" fmla="*/ 152785 w 388024"/>
                <a:gd name="connsiteY17" fmla="*/ 167336 h 727546"/>
                <a:gd name="connsiteX18" fmla="*/ 177036 w 388024"/>
                <a:gd name="connsiteY18" fmla="*/ 162485 h 727546"/>
                <a:gd name="connsiteX19" fmla="*/ 201288 w 388024"/>
                <a:gd name="connsiteY19" fmla="*/ 157635 h 727546"/>
                <a:gd name="connsiteX20" fmla="*/ 201288 w 388024"/>
                <a:gd name="connsiteY20" fmla="*/ 608714 h 727546"/>
                <a:gd name="connsiteX21" fmla="*/ 177036 w 388024"/>
                <a:gd name="connsiteY21" fmla="*/ 603864 h 727546"/>
                <a:gd name="connsiteX22" fmla="*/ 152785 w 388024"/>
                <a:gd name="connsiteY22" fmla="*/ 589313 h 727546"/>
                <a:gd name="connsiteX23" fmla="*/ 249791 w 388024"/>
                <a:gd name="connsiteY23" fmla="*/ 623265 h 727546"/>
                <a:gd name="connsiteX24" fmla="*/ 220689 w 388024"/>
                <a:gd name="connsiteY24" fmla="*/ 613564 h 727546"/>
                <a:gd name="connsiteX25" fmla="*/ 220689 w 388024"/>
                <a:gd name="connsiteY25" fmla="*/ 147935 h 727546"/>
                <a:gd name="connsiteX26" fmla="*/ 249791 w 388024"/>
                <a:gd name="connsiteY26" fmla="*/ 138234 h 727546"/>
                <a:gd name="connsiteX27" fmla="*/ 278893 w 388024"/>
                <a:gd name="connsiteY27" fmla="*/ 128533 h 727546"/>
                <a:gd name="connsiteX28" fmla="*/ 312845 w 388024"/>
                <a:gd name="connsiteY28" fmla="*/ 118833 h 727546"/>
                <a:gd name="connsiteX29" fmla="*/ 312845 w 388024"/>
                <a:gd name="connsiteY29" fmla="*/ 642666 h 727546"/>
                <a:gd name="connsiteX30" fmla="*/ 278893 w 388024"/>
                <a:gd name="connsiteY30" fmla="*/ 628115 h 727546"/>
                <a:gd name="connsiteX31" fmla="*/ 249791 w 388024"/>
                <a:gd name="connsiteY31" fmla="*/ 623265 h 72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8024" h="727546">
                  <a:moveTo>
                    <a:pt x="36377" y="147935"/>
                  </a:moveTo>
                  <a:lnTo>
                    <a:pt x="36377" y="594163"/>
                  </a:lnTo>
                  <a:lnTo>
                    <a:pt x="351648" y="715421"/>
                  </a:lnTo>
                  <a:lnTo>
                    <a:pt x="351648" y="36377"/>
                  </a:lnTo>
                  <a:lnTo>
                    <a:pt x="36377" y="147935"/>
                  </a:lnTo>
                  <a:close/>
                  <a:moveTo>
                    <a:pt x="70330" y="560211"/>
                  </a:moveTo>
                  <a:lnTo>
                    <a:pt x="55779" y="555361"/>
                  </a:lnTo>
                  <a:lnTo>
                    <a:pt x="55779" y="186737"/>
                  </a:lnTo>
                  <a:lnTo>
                    <a:pt x="70330" y="181887"/>
                  </a:lnTo>
                  <a:lnTo>
                    <a:pt x="84880" y="177036"/>
                  </a:lnTo>
                  <a:lnTo>
                    <a:pt x="99431" y="172186"/>
                  </a:lnTo>
                  <a:lnTo>
                    <a:pt x="99431" y="574762"/>
                  </a:lnTo>
                  <a:lnTo>
                    <a:pt x="84880" y="565061"/>
                  </a:lnTo>
                  <a:lnTo>
                    <a:pt x="70330" y="560211"/>
                  </a:lnTo>
                  <a:close/>
                  <a:moveTo>
                    <a:pt x="152785" y="589313"/>
                  </a:moveTo>
                  <a:lnTo>
                    <a:pt x="128533" y="584463"/>
                  </a:lnTo>
                  <a:lnTo>
                    <a:pt x="128533" y="172186"/>
                  </a:lnTo>
                  <a:lnTo>
                    <a:pt x="152785" y="167336"/>
                  </a:lnTo>
                  <a:lnTo>
                    <a:pt x="177036" y="162485"/>
                  </a:lnTo>
                  <a:lnTo>
                    <a:pt x="201288" y="157635"/>
                  </a:lnTo>
                  <a:lnTo>
                    <a:pt x="201288" y="608714"/>
                  </a:lnTo>
                  <a:lnTo>
                    <a:pt x="177036" y="603864"/>
                  </a:lnTo>
                  <a:lnTo>
                    <a:pt x="152785" y="589313"/>
                  </a:lnTo>
                  <a:close/>
                  <a:moveTo>
                    <a:pt x="249791" y="623265"/>
                  </a:moveTo>
                  <a:lnTo>
                    <a:pt x="220689" y="613564"/>
                  </a:lnTo>
                  <a:lnTo>
                    <a:pt x="220689" y="147935"/>
                  </a:lnTo>
                  <a:lnTo>
                    <a:pt x="249791" y="138234"/>
                  </a:lnTo>
                  <a:lnTo>
                    <a:pt x="278893" y="128533"/>
                  </a:lnTo>
                  <a:lnTo>
                    <a:pt x="312845" y="118833"/>
                  </a:lnTo>
                  <a:lnTo>
                    <a:pt x="312845" y="642666"/>
                  </a:lnTo>
                  <a:lnTo>
                    <a:pt x="278893" y="628115"/>
                  </a:lnTo>
                  <a:lnTo>
                    <a:pt x="249791" y="623265"/>
                  </a:lnTo>
                  <a:close/>
                </a:path>
              </a:pathLst>
            </a:custGeom>
            <a:solidFill>
              <a:srgbClr val="00BCF2"/>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23" name="Freeform: Shape 122">
              <a:extLst>
                <a:ext uri="{FF2B5EF4-FFF2-40B4-BE49-F238E27FC236}">
                  <a16:creationId xmlns:a16="http://schemas.microsoft.com/office/drawing/2014/main" id="{83622E0D-6BB1-495A-A102-63704093F468}"/>
                </a:ext>
              </a:extLst>
            </p:cNvPr>
            <p:cNvSpPr/>
            <p:nvPr/>
          </p:nvSpPr>
          <p:spPr>
            <a:xfrm>
              <a:off x="7647630" y="2866983"/>
              <a:ext cx="169766" cy="254648"/>
            </a:xfrm>
            <a:custGeom>
              <a:avLst/>
              <a:gdLst>
                <a:gd name="connsiteX0" fmla="*/ 453504 w 485031"/>
                <a:gd name="connsiteY0" fmla="*/ 555361 h 727546"/>
                <a:gd name="connsiteX1" fmla="*/ 36377 w 485031"/>
                <a:gd name="connsiteY1" fmla="*/ 715421 h 727546"/>
                <a:gd name="connsiteX2" fmla="*/ 36377 w 485031"/>
                <a:gd name="connsiteY2" fmla="*/ 36377 h 727546"/>
                <a:gd name="connsiteX3" fmla="*/ 453504 w 485031"/>
                <a:gd name="connsiteY3" fmla="*/ 186737 h 727546"/>
              </a:gdLst>
              <a:ahLst/>
              <a:cxnLst>
                <a:cxn ang="0">
                  <a:pos x="connsiteX0" y="connsiteY0"/>
                </a:cxn>
                <a:cxn ang="0">
                  <a:pos x="connsiteX1" y="connsiteY1"/>
                </a:cxn>
                <a:cxn ang="0">
                  <a:pos x="connsiteX2" y="connsiteY2"/>
                </a:cxn>
                <a:cxn ang="0">
                  <a:pos x="connsiteX3" y="connsiteY3"/>
                </a:cxn>
              </a:cxnLst>
              <a:rect l="l" t="t" r="r" b="b"/>
              <a:pathLst>
                <a:path w="485031" h="727546">
                  <a:moveTo>
                    <a:pt x="453504" y="555361"/>
                  </a:moveTo>
                  <a:lnTo>
                    <a:pt x="36377" y="715421"/>
                  </a:lnTo>
                  <a:lnTo>
                    <a:pt x="36377" y="36377"/>
                  </a:lnTo>
                  <a:lnTo>
                    <a:pt x="453504" y="186737"/>
                  </a:lnTo>
                  <a:close/>
                </a:path>
              </a:pathLst>
            </a:custGeom>
            <a:solidFill>
              <a:schemeClr val="accent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24" name="Freeform: Shape 123">
              <a:extLst>
                <a:ext uri="{FF2B5EF4-FFF2-40B4-BE49-F238E27FC236}">
                  <a16:creationId xmlns:a16="http://schemas.microsoft.com/office/drawing/2014/main" id="{23E01D23-65ED-4FD6-84F9-F81911153DE4}"/>
                </a:ext>
              </a:extLst>
            </p:cNvPr>
            <p:cNvSpPr/>
            <p:nvPr/>
          </p:nvSpPr>
          <p:spPr>
            <a:xfrm>
              <a:off x="7511817" y="2866983"/>
              <a:ext cx="135813" cy="254648"/>
            </a:xfrm>
            <a:custGeom>
              <a:avLst/>
              <a:gdLst>
                <a:gd name="connsiteX0" fmla="*/ 36377 w 388024"/>
                <a:gd name="connsiteY0" fmla="*/ 147935 h 727546"/>
                <a:gd name="connsiteX1" fmla="*/ 36377 w 388024"/>
                <a:gd name="connsiteY1" fmla="*/ 594163 h 727546"/>
                <a:gd name="connsiteX2" fmla="*/ 351648 w 388024"/>
                <a:gd name="connsiteY2" fmla="*/ 715421 h 727546"/>
                <a:gd name="connsiteX3" fmla="*/ 351648 w 388024"/>
                <a:gd name="connsiteY3" fmla="*/ 36377 h 727546"/>
                <a:gd name="connsiteX4" fmla="*/ 36377 w 388024"/>
                <a:gd name="connsiteY4" fmla="*/ 147935 h 727546"/>
                <a:gd name="connsiteX5" fmla="*/ 70330 w 388024"/>
                <a:gd name="connsiteY5" fmla="*/ 560211 h 727546"/>
                <a:gd name="connsiteX6" fmla="*/ 55779 w 388024"/>
                <a:gd name="connsiteY6" fmla="*/ 555361 h 727546"/>
                <a:gd name="connsiteX7" fmla="*/ 55779 w 388024"/>
                <a:gd name="connsiteY7" fmla="*/ 186737 h 727546"/>
                <a:gd name="connsiteX8" fmla="*/ 70330 w 388024"/>
                <a:gd name="connsiteY8" fmla="*/ 181887 h 727546"/>
                <a:gd name="connsiteX9" fmla="*/ 84880 w 388024"/>
                <a:gd name="connsiteY9" fmla="*/ 177036 h 727546"/>
                <a:gd name="connsiteX10" fmla="*/ 99432 w 388024"/>
                <a:gd name="connsiteY10" fmla="*/ 172186 h 727546"/>
                <a:gd name="connsiteX11" fmla="*/ 99432 w 388024"/>
                <a:gd name="connsiteY11" fmla="*/ 574762 h 727546"/>
                <a:gd name="connsiteX12" fmla="*/ 84880 w 388024"/>
                <a:gd name="connsiteY12" fmla="*/ 569912 h 727546"/>
                <a:gd name="connsiteX13" fmla="*/ 70330 w 388024"/>
                <a:gd name="connsiteY13" fmla="*/ 560211 h 727546"/>
                <a:gd name="connsiteX14" fmla="*/ 152785 w 388024"/>
                <a:gd name="connsiteY14" fmla="*/ 589313 h 727546"/>
                <a:gd name="connsiteX15" fmla="*/ 128533 w 388024"/>
                <a:gd name="connsiteY15" fmla="*/ 584463 h 727546"/>
                <a:gd name="connsiteX16" fmla="*/ 128533 w 388024"/>
                <a:gd name="connsiteY16" fmla="*/ 172186 h 727546"/>
                <a:gd name="connsiteX17" fmla="*/ 152785 w 388024"/>
                <a:gd name="connsiteY17" fmla="*/ 167336 h 727546"/>
                <a:gd name="connsiteX18" fmla="*/ 177036 w 388024"/>
                <a:gd name="connsiteY18" fmla="*/ 162485 h 727546"/>
                <a:gd name="connsiteX19" fmla="*/ 201288 w 388024"/>
                <a:gd name="connsiteY19" fmla="*/ 157635 h 727546"/>
                <a:gd name="connsiteX20" fmla="*/ 201288 w 388024"/>
                <a:gd name="connsiteY20" fmla="*/ 608714 h 727546"/>
                <a:gd name="connsiteX21" fmla="*/ 177036 w 388024"/>
                <a:gd name="connsiteY21" fmla="*/ 599014 h 727546"/>
                <a:gd name="connsiteX22" fmla="*/ 152785 w 388024"/>
                <a:gd name="connsiteY22" fmla="*/ 589313 h 727546"/>
                <a:gd name="connsiteX23" fmla="*/ 249791 w 388024"/>
                <a:gd name="connsiteY23" fmla="*/ 623265 h 727546"/>
                <a:gd name="connsiteX24" fmla="*/ 225540 w 388024"/>
                <a:gd name="connsiteY24" fmla="*/ 608714 h 727546"/>
                <a:gd name="connsiteX25" fmla="*/ 225540 w 388024"/>
                <a:gd name="connsiteY25" fmla="*/ 143084 h 727546"/>
                <a:gd name="connsiteX26" fmla="*/ 254641 w 388024"/>
                <a:gd name="connsiteY26" fmla="*/ 138234 h 727546"/>
                <a:gd name="connsiteX27" fmla="*/ 283743 w 388024"/>
                <a:gd name="connsiteY27" fmla="*/ 128533 h 727546"/>
                <a:gd name="connsiteX28" fmla="*/ 317696 w 388024"/>
                <a:gd name="connsiteY28" fmla="*/ 118833 h 727546"/>
                <a:gd name="connsiteX29" fmla="*/ 317696 w 388024"/>
                <a:gd name="connsiteY29" fmla="*/ 642666 h 727546"/>
                <a:gd name="connsiteX30" fmla="*/ 283743 w 388024"/>
                <a:gd name="connsiteY30" fmla="*/ 632966 h 727546"/>
                <a:gd name="connsiteX31" fmla="*/ 249791 w 388024"/>
                <a:gd name="connsiteY31" fmla="*/ 623265 h 72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8024" h="727546">
                  <a:moveTo>
                    <a:pt x="36377" y="147935"/>
                  </a:moveTo>
                  <a:lnTo>
                    <a:pt x="36377" y="594163"/>
                  </a:lnTo>
                  <a:lnTo>
                    <a:pt x="351648" y="715421"/>
                  </a:lnTo>
                  <a:lnTo>
                    <a:pt x="351648" y="36377"/>
                  </a:lnTo>
                  <a:lnTo>
                    <a:pt x="36377" y="147935"/>
                  </a:lnTo>
                  <a:close/>
                  <a:moveTo>
                    <a:pt x="70330" y="560211"/>
                  </a:moveTo>
                  <a:lnTo>
                    <a:pt x="55779" y="555361"/>
                  </a:lnTo>
                  <a:lnTo>
                    <a:pt x="55779" y="186737"/>
                  </a:lnTo>
                  <a:lnTo>
                    <a:pt x="70330" y="181887"/>
                  </a:lnTo>
                  <a:lnTo>
                    <a:pt x="84880" y="177036"/>
                  </a:lnTo>
                  <a:lnTo>
                    <a:pt x="99432" y="172186"/>
                  </a:lnTo>
                  <a:lnTo>
                    <a:pt x="99432" y="574762"/>
                  </a:lnTo>
                  <a:lnTo>
                    <a:pt x="84880" y="569912"/>
                  </a:lnTo>
                  <a:lnTo>
                    <a:pt x="70330" y="560211"/>
                  </a:lnTo>
                  <a:close/>
                  <a:moveTo>
                    <a:pt x="152785" y="589313"/>
                  </a:moveTo>
                  <a:lnTo>
                    <a:pt x="128533" y="584463"/>
                  </a:lnTo>
                  <a:lnTo>
                    <a:pt x="128533" y="172186"/>
                  </a:lnTo>
                  <a:lnTo>
                    <a:pt x="152785" y="167336"/>
                  </a:lnTo>
                  <a:lnTo>
                    <a:pt x="177036" y="162485"/>
                  </a:lnTo>
                  <a:lnTo>
                    <a:pt x="201288" y="157635"/>
                  </a:lnTo>
                  <a:lnTo>
                    <a:pt x="201288" y="608714"/>
                  </a:lnTo>
                  <a:lnTo>
                    <a:pt x="177036" y="599014"/>
                  </a:lnTo>
                  <a:lnTo>
                    <a:pt x="152785" y="589313"/>
                  </a:lnTo>
                  <a:close/>
                  <a:moveTo>
                    <a:pt x="249791" y="623265"/>
                  </a:moveTo>
                  <a:lnTo>
                    <a:pt x="225540" y="608714"/>
                  </a:lnTo>
                  <a:lnTo>
                    <a:pt x="225540" y="143084"/>
                  </a:lnTo>
                  <a:lnTo>
                    <a:pt x="254641" y="138234"/>
                  </a:lnTo>
                  <a:lnTo>
                    <a:pt x="283743" y="128533"/>
                  </a:lnTo>
                  <a:lnTo>
                    <a:pt x="317696" y="118833"/>
                  </a:lnTo>
                  <a:lnTo>
                    <a:pt x="317696" y="642666"/>
                  </a:lnTo>
                  <a:lnTo>
                    <a:pt x="283743" y="632966"/>
                  </a:lnTo>
                  <a:lnTo>
                    <a:pt x="249791" y="623265"/>
                  </a:lnTo>
                  <a:close/>
                </a:path>
              </a:pathLst>
            </a:custGeom>
            <a:solidFill>
              <a:srgbClr val="00BCF2"/>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pic>
        <p:nvPicPr>
          <p:cNvPr id="125" name="Graphic 124" descr="Cosmos DB&#10;(dark theme)">
            <a:extLst>
              <a:ext uri="{FF2B5EF4-FFF2-40B4-BE49-F238E27FC236}">
                <a16:creationId xmlns:a16="http://schemas.microsoft.com/office/drawing/2014/main" id="{BD4653CE-5E3B-41D4-9DAA-C4DAE2B383B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52123" y="4744571"/>
            <a:ext cx="395102" cy="359182"/>
          </a:xfrm>
          <a:prstGeom prst="rect">
            <a:avLst/>
          </a:prstGeom>
        </p:spPr>
      </p:pic>
      <p:pic>
        <p:nvPicPr>
          <p:cNvPr id="126" name="Graphic 127" descr="SQL Database">
            <a:extLst>
              <a:ext uri="{FF2B5EF4-FFF2-40B4-BE49-F238E27FC236}">
                <a16:creationId xmlns:a16="http://schemas.microsoft.com/office/drawing/2014/main" id="{D134D01D-AEC6-4B04-8D3A-56C148443ED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894586" y="4777052"/>
            <a:ext cx="387262" cy="387262"/>
          </a:xfrm>
          <a:prstGeom prst="rect">
            <a:avLst/>
          </a:prstGeom>
        </p:spPr>
      </p:pic>
      <p:sp>
        <p:nvSpPr>
          <p:cNvPr id="128" name="Title 1">
            <a:extLst>
              <a:ext uri="{FF2B5EF4-FFF2-40B4-BE49-F238E27FC236}">
                <a16:creationId xmlns:a16="http://schemas.microsoft.com/office/drawing/2014/main" id="{D30B3311-0796-4619-83EA-D33C4031C610}"/>
              </a:ext>
            </a:extLst>
          </p:cNvPr>
          <p:cNvSpPr txBox="1">
            <a:spLocks/>
          </p:cNvSpPr>
          <p:nvPr/>
        </p:nvSpPr>
        <p:spPr>
          <a:xfrm>
            <a:off x="2405845" y="1007015"/>
            <a:ext cx="7499938" cy="553998"/>
          </a:xfrm>
          <a:prstGeom prst="rect">
            <a:avLst/>
          </a:prstGeom>
        </p:spPr>
        <p:txBody>
          <a:bodyPr vert="horz" wrap="non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7051">
                      <a:schemeClr val="tx1"/>
                    </a:gs>
                    <a:gs pos="20000">
                      <a:schemeClr val="tx1"/>
                    </a:gs>
                  </a:gsLst>
                  <a:lin ang="5400000" scaled="1"/>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solidFill>
                  <a:srgbClr val="000000"/>
                </a:solidFill>
                <a:effectLst/>
                <a:uLnTx/>
                <a:uFillTx/>
                <a:latin typeface="Segoe UI Semibold"/>
                <a:ea typeface="+mn-ea"/>
                <a:cs typeface="Segoe UI" pitchFamily="34" charset="0"/>
              </a:rPr>
              <a:t>Azure + PowerApps = No hay limites</a:t>
            </a:r>
          </a:p>
        </p:txBody>
      </p:sp>
      <p:pic>
        <p:nvPicPr>
          <p:cNvPr id="129" name="Picture 128" descr="DevOps Azure Artifacts">
            <a:extLst>
              <a:ext uri="{FF2B5EF4-FFF2-40B4-BE49-F238E27FC236}">
                <a16:creationId xmlns:a16="http://schemas.microsoft.com/office/drawing/2014/main" id="{AE20301B-A722-464E-A14A-DE6675283C3C}"/>
              </a:ext>
            </a:extLst>
          </p:cNvPr>
          <p:cNvPicPr>
            <a:picLocks noChangeAspect="1"/>
          </p:cNvPicPr>
          <p:nvPr/>
        </p:nvPicPr>
        <p:blipFill>
          <a:blip r:embed="rId9"/>
          <a:stretch>
            <a:fillRect/>
          </a:stretch>
        </p:blipFill>
        <p:spPr>
          <a:xfrm>
            <a:off x="722530" y="3636386"/>
            <a:ext cx="462334" cy="462493"/>
          </a:xfrm>
          <a:prstGeom prst="rect">
            <a:avLst/>
          </a:prstGeom>
        </p:spPr>
      </p:pic>
      <p:pic>
        <p:nvPicPr>
          <p:cNvPr id="151" name="Picture 130" descr="DevOps Azure Repos">
            <a:extLst>
              <a:ext uri="{FF2B5EF4-FFF2-40B4-BE49-F238E27FC236}">
                <a16:creationId xmlns:a16="http://schemas.microsoft.com/office/drawing/2014/main" id="{A21476CB-9AC7-4864-96F2-1473A8DA88A6}"/>
              </a:ext>
            </a:extLst>
          </p:cNvPr>
          <p:cNvPicPr>
            <a:picLocks noChangeAspect="1"/>
          </p:cNvPicPr>
          <p:nvPr/>
        </p:nvPicPr>
        <p:blipFill>
          <a:blip r:embed="rId10"/>
          <a:stretch>
            <a:fillRect/>
          </a:stretch>
        </p:blipFill>
        <p:spPr>
          <a:xfrm>
            <a:off x="1090681" y="4214315"/>
            <a:ext cx="409868" cy="459495"/>
          </a:xfrm>
          <a:prstGeom prst="rect">
            <a:avLst/>
          </a:prstGeom>
        </p:spPr>
      </p:pic>
      <p:pic>
        <p:nvPicPr>
          <p:cNvPr id="152" name="Picture 131" descr="DevOps Azure Boards">
            <a:extLst>
              <a:ext uri="{FF2B5EF4-FFF2-40B4-BE49-F238E27FC236}">
                <a16:creationId xmlns:a16="http://schemas.microsoft.com/office/drawing/2014/main" id="{94C7D7DA-0B46-4AD7-B45C-C647EA695001}"/>
              </a:ext>
            </a:extLst>
          </p:cNvPr>
          <p:cNvPicPr>
            <a:picLocks noChangeAspect="1"/>
          </p:cNvPicPr>
          <p:nvPr/>
        </p:nvPicPr>
        <p:blipFill>
          <a:blip r:embed="rId11"/>
          <a:stretch>
            <a:fillRect/>
          </a:stretch>
        </p:blipFill>
        <p:spPr>
          <a:xfrm>
            <a:off x="385380" y="4240305"/>
            <a:ext cx="489828" cy="489996"/>
          </a:xfrm>
          <a:prstGeom prst="rect">
            <a:avLst/>
          </a:prstGeom>
        </p:spPr>
      </p:pic>
      <p:grpSp>
        <p:nvGrpSpPr>
          <p:cNvPr id="153" name="Group 112">
            <a:extLst>
              <a:ext uri="{FF2B5EF4-FFF2-40B4-BE49-F238E27FC236}">
                <a16:creationId xmlns:a16="http://schemas.microsoft.com/office/drawing/2014/main" id="{5C158F58-49E9-4219-B616-7A1CC386246E}"/>
              </a:ext>
              <a:ext uri="{C183D7F6-B498-43B3-948B-1728B52AA6E4}">
                <adec:decorative xmlns:adec="http://schemas.microsoft.com/office/drawing/2017/decorative" val="1"/>
              </a:ext>
            </a:extLst>
          </p:cNvPr>
          <p:cNvGrpSpPr/>
          <p:nvPr/>
        </p:nvGrpSpPr>
        <p:grpSpPr>
          <a:xfrm>
            <a:off x="10208146" y="5133865"/>
            <a:ext cx="576564" cy="582596"/>
            <a:chOff x="1481404" y="2575560"/>
            <a:chExt cx="1337758" cy="1337756"/>
          </a:xfrm>
        </p:grpSpPr>
        <p:sp>
          <p:nvSpPr>
            <p:cNvPr id="154" name="Oval 57">
              <a:extLst>
                <a:ext uri="{FF2B5EF4-FFF2-40B4-BE49-F238E27FC236}">
                  <a16:creationId xmlns:a16="http://schemas.microsoft.com/office/drawing/2014/main" id="{75DB19E8-8281-40FB-BD19-00EFF8D08C59}"/>
                </a:ext>
              </a:extLst>
            </p:cNvPr>
            <p:cNvSpPr/>
            <p:nvPr/>
          </p:nvSpPr>
          <p:spPr bwMode="auto">
            <a:xfrm>
              <a:off x="1481404" y="2575560"/>
              <a:ext cx="1337758" cy="1337756"/>
            </a:xfrm>
            <a:prstGeom prst="ellipse">
              <a:avLst/>
            </a:prstGeom>
            <a:solidFill>
              <a:srgbClr val="5C2D91"/>
            </a:solidFill>
            <a:ln>
              <a:noFill/>
            </a:ln>
            <a:effectLst>
              <a:outerShdw blurRad="63500" dist="381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64549" tIns="131640" rIns="164549" bIns="131640" numCol="1" spcCol="0" rtlCol="0" fromWordArt="0" anchor="ctr" anchorCtr="0" forceAA="0" compatLnSpc="1">
              <a:prstTxWarp prst="textNoShape">
                <a:avLst/>
              </a:prstTxWarp>
              <a:noAutofit/>
            </a:bodyPr>
            <a:lstStyle/>
            <a:p>
              <a:pPr marL="0" marR="0" lvl="0" indent="0" algn="l" defTabSz="838973"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155" name="Graphic 93">
              <a:extLst>
                <a:ext uri="{FF2B5EF4-FFF2-40B4-BE49-F238E27FC236}">
                  <a16:creationId xmlns:a16="http://schemas.microsoft.com/office/drawing/2014/main" id="{2993E113-EDE3-4F49-B0C3-F9C9A8728249}"/>
                </a:ext>
              </a:extLst>
            </p:cNvPr>
            <p:cNvSpPr/>
            <p:nvPr/>
          </p:nvSpPr>
          <p:spPr>
            <a:xfrm>
              <a:off x="1857087" y="2956707"/>
              <a:ext cx="586392" cy="575464"/>
            </a:xfrm>
            <a:custGeom>
              <a:avLst/>
              <a:gdLst>
                <a:gd name="connsiteX0" fmla="*/ 737711 w 1533525"/>
                <a:gd name="connsiteY0" fmla="*/ 216694 h 1504950"/>
                <a:gd name="connsiteX1" fmla="*/ 401479 w 1533525"/>
                <a:gd name="connsiteY1" fmla="*/ 552926 h 1504950"/>
                <a:gd name="connsiteX2" fmla="*/ 187166 w 1533525"/>
                <a:gd name="connsiteY2" fmla="*/ 386239 h 1504950"/>
                <a:gd name="connsiteX3" fmla="*/ 102394 w 1533525"/>
                <a:gd name="connsiteY3" fmla="*/ 428149 h 1504950"/>
                <a:gd name="connsiteX4" fmla="*/ 102394 w 1533525"/>
                <a:gd name="connsiteY4" fmla="*/ 852011 h 1504950"/>
                <a:gd name="connsiteX5" fmla="*/ 187166 w 1533525"/>
                <a:gd name="connsiteY5" fmla="*/ 893921 h 1504950"/>
                <a:gd name="connsiteX6" fmla="*/ 401479 w 1533525"/>
                <a:gd name="connsiteY6" fmla="*/ 727234 h 1504950"/>
                <a:gd name="connsiteX7" fmla="*/ 737711 w 1533525"/>
                <a:gd name="connsiteY7" fmla="*/ 1064419 h 1504950"/>
                <a:gd name="connsiteX8" fmla="*/ 949166 w 1533525"/>
                <a:gd name="connsiteY8" fmla="*/ 979646 h 1504950"/>
                <a:gd name="connsiteX9" fmla="*/ 949166 w 1533525"/>
                <a:gd name="connsiteY9" fmla="*/ 301466 h 1504950"/>
                <a:gd name="connsiteX10" fmla="*/ 737711 w 1533525"/>
                <a:gd name="connsiteY10" fmla="*/ 216694 h 1504950"/>
                <a:gd name="connsiteX11" fmla="*/ 187166 w 1533525"/>
                <a:gd name="connsiteY11" fmla="*/ 767239 h 1504950"/>
                <a:gd name="connsiteX12" fmla="*/ 187166 w 1533525"/>
                <a:gd name="connsiteY12" fmla="*/ 512921 h 1504950"/>
                <a:gd name="connsiteX13" fmla="*/ 313849 w 1533525"/>
                <a:gd name="connsiteY13" fmla="*/ 639604 h 1504950"/>
                <a:gd name="connsiteX14" fmla="*/ 187166 w 1533525"/>
                <a:gd name="connsiteY14" fmla="*/ 767239 h 1504950"/>
                <a:gd name="connsiteX15" fmla="*/ 513874 w 1533525"/>
                <a:gd name="connsiteY15" fmla="*/ 640556 h 1504950"/>
                <a:gd name="connsiteX16" fmla="*/ 737711 w 1533525"/>
                <a:gd name="connsiteY16" fmla="*/ 466249 h 1504950"/>
                <a:gd name="connsiteX17" fmla="*/ 737711 w 1533525"/>
                <a:gd name="connsiteY17" fmla="*/ 814864 h 1504950"/>
                <a:gd name="connsiteX18" fmla="*/ 513874 w 1533525"/>
                <a:gd name="connsiteY18" fmla="*/ 640556 h 1504950"/>
                <a:gd name="connsiteX19" fmla="*/ 1140619 w 1533525"/>
                <a:gd name="connsiteY19" fmla="*/ 7144 h 1504950"/>
                <a:gd name="connsiteX20" fmla="*/ 1531144 w 1533525"/>
                <a:gd name="connsiteY20" fmla="*/ 159544 h 1504950"/>
                <a:gd name="connsiteX21" fmla="*/ 1531144 w 1533525"/>
                <a:gd name="connsiteY21" fmla="*/ 1331119 h 1504950"/>
                <a:gd name="connsiteX22" fmla="*/ 1140619 w 1533525"/>
                <a:gd name="connsiteY22" fmla="*/ 1502569 h 1504950"/>
                <a:gd name="connsiteX23" fmla="*/ 7144 w 1533525"/>
                <a:gd name="connsiteY23" fmla="*/ 1159669 h 1504950"/>
                <a:gd name="connsiteX24" fmla="*/ 7144 w 1533525"/>
                <a:gd name="connsiteY24" fmla="*/ 1121569 h 1504950"/>
                <a:gd name="connsiteX25" fmla="*/ 1133951 w 1533525"/>
                <a:gd name="connsiteY25" fmla="*/ 1211104 h 1504950"/>
                <a:gd name="connsiteX26" fmla="*/ 1145381 w 1533525"/>
                <a:gd name="connsiteY26" fmla="*/ 1212056 h 1504950"/>
                <a:gd name="connsiteX27" fmla="*/ 1140619 w 1533525"/>
                <a:gd name="connsiteY27" fmla="*/ 7144 h 150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533525" h="1504950">
                  <a:moveTo>
                    <a:pt x="737711" y="216694"/>
                  </a:moveTo>
                  <a:lnTo>
                    <a:pt x="401479" y="552926"/>
                  </a:lnTo>
                  <a:lnTo>
                    <a:pt x="187166" y="386239"/>
                  </a:lnTo>
                  <a:lnTo>
                    <a:pt x="102394" y="428149"/>
                  </a:lnTo>
                  <a:lnTo>
                    <a:pt x="102394" y="852011"/>
                  </a:lnTo>
                  <a:lnTo>
                    <a:pt x="187166" y="893921"/>
                  </a:lnTo>
                  <a:lnTo>
                    <a:pt x="401479" y="727234"/>
                  </a:lnTo>
                  <a:lnTo>
                    <a:pt x="737711" y="1064419"/>
                  </a:lnTo>
                  <a:lnTo>
                    <a:pt x="949166" y="979646"/>
                  </a:lnTo>
                  <a:lnTo>
                    <a:pt x="949166" y="301466"/>
                  </a:lnTo>
                  <a:lnTo>
                    <a:pt x="737711" y="216694"/>
                  </a:lnTo>
                  <a:close/>
                  <a:moveTo>
                    <a:pt x="187166" y="767239"/>
                  </a:moveTo>
                  <a:lnTo>
                    <a:pt x="187166" y="512921"/>
                  </a:lnTo>
                  <a:lnTo>
                    <a:pt x="313849" y="639604"/>
                  </a:lnTo>
                  <a:lnTo>
                    <a:pt x="187166" y="767239"/>
                  </a:lnTo>
                  <a:close/>
                  <a:moveTo>
                    <a:pt x="513874" y="640556"/>
                  </a:moveTo>
                  <a:lnTo>
                    <a:pt x="737711" y="466249"/>
                  </a:lnTo>
                  <a:lnTo>
                    <a:pt x="737711" y="814864"/>
                  </a:lnTo>
                  <a:lnTo>
                    <a:pt x="513874" y="640556"/>
                  </a:lnTo>
                  <a:close/>
                  <a:moveTo>
                    <a:pt x="1140619" y="7144"/>
                  </a:moveTo>
                  <a:lnTo>
                    <a:pt x="1531144" y="159544"/>
                  </a:lnTo>
                  <a:lnTo>
                    <a:pt x="1531144" y="1331119"/>
                  </a:lnTo>
                  <a:lnTo>
                    <a:pt x="1140619" y="1502569"/>
                  </a:lnTo>
                  <a:lnTo>
                    <a:pt x="7144" y="1159669"/>
                  </a:lnTo>
                  <a:lnTo>
                    <a:pt x="7144" y="1121569"/>
                  </a:lnTo>
                  <a:lnTo>
                    <a:pt x="1133951" y="1211104"/>
                  </a:lnTo>
                  <a:lnTo>
                    <a:pt x="1145381" y="1212056"/>
                  </a:lnTo>
                  <a:lnTo>
                    <a:pt x="1140619" y="7144"/>
                  </a:ln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56" name="Group 133">
            <a:extLst>
              <a:ext uri="{FF2B5EF4-FFF2-40B4-BE49-F238E27FC236}">
                <a16:creationId xmlns:a16="http://schemas.microsoft.com/office/drawing/2014/main" id="{4CBE2064-D0AD-443E-ACE4-F0796699B1A9}"/>
              </a:ext>
              <a:ext uri="{C183D7F6-B498-43B3-948B-1728B52AA6E4}">
                <adec:decorative xmlns:adec="http://schemas.microsoft.com/office/drawing/2017/decorative" val="1"/>
              </a:ext>
            </a:extLst>
          </p:cNvPr>
          <p:cNvGrpSpPr/>
          <p:nvPr/>
        </p:nvGrpSpPr>
        <p:grpSpPr>
          <a:xfrm>
            <a:off x="10950569" y="5122077"/>
            <a:ext cx="647487" cy="594384"/>
            <a:chOff x="6731238" y="2575560"/>
            <a:chExt cx="1337758" cy="1337756"/>
          </a:xfrm>
        </p:grpSpPr>
        <p:sp>
          <p:nvSpPr>
            <p:cNvPr id="157" name="Oval 58">
              <a:extLst>
                <a:ext uri="{FF2B5EF4-FFF2-40B4-BE49-F238E27FC236}">
                  <a16:creationId xmlns:a16="http://schemas.microsoft.com/office/drawing/2014/main" id="{EEBD5ECC-2162-4453-8934-55D8E281714E}"/>
                </a:ext>
              </a:extLst>
            </p:cNvPr>
            <p:cNvSpPr/>
            <p:nvPr/>
          </p:nvSpPr>
          <p:spPr bwMode="auto">
            <a:xfrm>
              <a:off x="6731238" y="2575560"/>
              <a:ext cx="1337758" cy="1337756"/>
            </a:xfrm>
            <a:prstGeom prst="ellipse">
              <a:avLst/>
            </a:prstGeom>
            <a:solidFill>
              <a:srgbClr val="0067B8"/>
            </a:solidFill>
            <a:ln>
              <a:noFill/>
            </a:ln>
            <a:effectLst>
              <a:outerShdw blurRad="63500" dist="381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64549" tIns="131640" rIns="164549" bIns="131640" numCol="1" spcCol="0" rtlCol="0" fromWordArt="0" anchor="ctr" anchorCtr="0" forceAA="0" compatLnSpc="1">
              <a:prstTxWarp prst="textNoShape">
                <a:avLst/>
              </a:prstTxWarp>
              <a:noAutofit/>
            </a:bodyPr>
            <a:lstStyle/>
            <a:p>
              <a:pPr marL="0" marR="0" lvl="0" indent="0" algn="l" defTabSz="838973"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159" name="Freeform 21">
              <a:extLst>
                <a:ext uri="{FF2B5EF4-FFF2-40B4-BE49-F238E27FC236}">
                  <a16:creationId xmlns:a16="http://schemas.microsoft.com/office/drawing/2014/main" id="{DD00AFF9-AAF9-494E-B0B3-656B70A04A34}"/>
                </a:ext>
              </a:extLst>
            </p:cNvPr>
            <p:cNvSpPr>
              <a:spLocks noChangeAspect="1" noEditPoints="1"/>
            </p:cNvSpPr>
            <p:nvPr/>
          </p:nvSpPr>
          <p:spPr bwMode="auto">
            <a:xfrm>
              <a:off x="7106891" y="2956402"/>
              <a:ext cx="586452" cy="576072"/>
            </a:xfrm>
            <a:custGeom>
              <a:avLst/>
              <a:gdLst>
                <a:gd name="T0" fmla="*/ 71 w 1130"/>
                <a:gd name="T1" fmla="*/ 628 h 1110"/>
                <a:gd name="T2" fmla="*/ 132 w 1130"/>
                <a:gd name="T3" fmla="*/ 659 h 1110"/>
                <a:gd name="T4" fmla="*/ 293 w 1130"/>
                <a:gd name="T5" fmla="*/ 536 h 1110"/>
                <a:gd name="T6" fmla="*/ 542 w 1130"/>
                <a:gd name="T7" fmla="*/ 785 h 1110"/>
                <a:gd name="T8" fmla="*/ 699 w 1130"/>
                <a:gd name="T9" fmla="*/ 721 h 1110"/>
                <a:gd name="T10" fmla="*/ 699 w 1130"/>
                <a:gd name="T11" fmla="*/ 219 h 1110"/>
                <a:gd name="T12" fmla="*/ 542 w 1130"/>
                <a:gd name="T13" fmla="*/ 156 h 1110"/>
                <a:gd name="T14" fmla="*/ 293 w 1130"/>
                <a:gd name="T15" fmla="*/ 405 h 1110"/>
                <a:gd name="T16" fmla="*/ 132 w 1130"/>
                <a:gd name="T17" fmla="*/ 281 h 1110"/>
                <a:gd name="T18" fmla="*/ 71 w 1130"/>
                <a:gd name="T19" fmla="*/ 313 h 1110"/>
                <a:gd name="T20" fmla="*/ 132 w 1130"/>
                <a:gd name="T21" fmla="*/ 377 h 1110"/>
                <a:gd name="T22" fmla="*/ 228 w 1130"/>
                <a:gd name="T23" fmla="*/ 470 h 1110"/>
                <a:gd name="T24" fmla="*/ 132 w 1130"/>
                <a:gd name="T25" fmla="*/ 564 h 1110"/>
                <a:gd name="T26" fmla="*/ 71 w 1130"/>
                <a:gd name="T27" fmla="*/ 628 h 1110"/>
                <a:gd name="T28" fmla="*/ 376 w 1130"/>
                <a:gd name="T29" fmla="*/ 470 h 1110"/>
                <a:gd name="T30" fmla="*/ 542 w 1130"/>
                <a:gd name="T31" fmla="*/ 341 h 1110"/>
                <a:gd name="T32" fmla="*/ 542 w 1130"/>
                <a:gd name="T33" fmla="*/ 599 h 1110"/>
                <a:gd name="T34" fmla="*/ 376 w 1130"/>
                <a:gd name="T35" fmla="*/ 470 h 1110"/>
                <a:gd name="T36" fmla="*/ 841 w 1130"/>
                <a:gd name="T37" fmla="*/ 0 h 1110"/>
                <a:gd name="T38" fmla="*/ 1130 w 1130"/>
                <a:gd name="T39" fmla="*/ 113 h 1110"/>
                <a:gd name="T40" fmla="*/ 1130 w 1130"/>
                <a:gd name="T41" fmla="*/ 983 h 1110"/>
                <a:gd name="T42" fmla="*/ 841 w 1130"/>
                <a:gd name="T43" fmla="*/ 1110 h 1110"/>
                <a:gd name="T44" fmla="*/ 0 w 1130"/>
                <a:gd name="T45" fmla="*/ 856 h 1110"/>
                <a:gd name="T46" fmla="*/ 0 w 1130"/>
                <a:gd name="T47" fmla="*/ 827 h 1110"/>
                <a:gd name="T48" fmla="*/ 835 w 1130"/>
                <a:gd name="T49" fmla="*/ 894 h 1110"/>
                <a:gd name="T50" fmla="*/ 844 w 1130"/>
                <a:gd name="T51" fmla="*/ 894 h 1110"/>
                <a:gd name="T52" fmla="*/ 841 w 1130"/>
                <a:gd name="T53" fmla="*/ 0 h 1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30" h="1110">
                  <a:moveTo>
                    <a:pt x="71" y="628"/>
                  </a:moveTo>
                  <a:lnTo>
                    <a:pt x="132" y="659"/>
                  </a:lnTo>
                  <a:lnTo>
                    <a:pt x="293" y="536"/>
                  </a:lnTo>
                  <a:lnTo>
                    <a:pt x="542" y="785"/>
                  </a:lnTo>
                  <a:lnTo>
                    <a:pt x="699" y="721"/>
                  </a:lnTo>
                  <a:lnTo>
                    <a:pt x="699" y="219"/>
                  </a:lnTo>
                  <a:lnTo>
                    <a:pt x="542" y="156"/>
                  </a:lnTo>
                  <a:lnTo>
                    <a:pt x="293" y="405"/>
                  </a:lnTo>
                  <a:lnTo>
                    <a:pt x="132" y="281"/>
                  </a:lnTo>
                  <a:lnTo>
                    <a:pt x="71" y="313"/>
                  </a:lnTo>
                  <a:lnTo>
                    <a:pt x="132" y="377"/>
                  </a:lnTo>
                  <a:lnTo>
                    <a:pt x="228" y="470"/>
                  </a:lnTo>
                  <a:lnTo>
                    <a:pt x="132" y="564"/>
                  </a:lnTo>
                  <a:lnTo>
                    <a:pt x="71" y="628"/>
                  </a:lnTo>
                  <a:close/>
                  <a:moveTo>
                    <a:pt x="376" y="470"/>
                  </a:moveTo>
                  <a:lnTo>
                    <a:pt x="542" y="341"/>
                  </a:lnTo>
                  <a:lnTo>
                    <a:pt x="542" y="599"/>
                  </a:lnTo>
                  <a:lnTo>
                    <a:pt x="376" y="470"/>
                  </a:lnTo>
                  <a:close/>
                  <a:moveTo>
                    <a:pt x="841" y="0"/>
                  </a:moveTo>
                  <a:lnTo>
                    <a:pt x="1130" y="113"/>
                  </a:lnTo>
                  <a:lnTo>
                    <a:pt x="1130" y="983"/>
                  </a:lnTo>
                  <a:lnTo>
                    <a:pt x="841" y="1110"/>
                  </a:lnTo>
                  <a:lnTo>
                    <a:pt x="0" y="856"/>
                  </a:lnTo>
                  <a:lnTo>
                    <a:pt x="0" y="827"/>
                  </a:lnTo>
                  <a:lnTo>
                    <a:pt x="835" y="894"/>
                  </a:lnTo>
                  <a:lnTo>
                    <a:pt x="844" y="894"/>
                  </a:lnTo>
                  <a:lnTo>
                    <a:pt x="841"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 useBgFill="1">
        <p:nvSpPr>
          <p:cNvPr id="160" name="Rectangle 136">
            <a:extLst>
              <a:ext uri="{FF2B5EF4-FFF2-40B4-BE49-F238E27FC236}">
                <a16:creationId xmlns:a16="http://schemas.microsoft.com/office/drawing/2014/main" id="{B9774F9B-3D6C-41FF-809D-49693965F7D9}"/>
              </a:ext>
            </a:extLst>
          </p:cNvPr>
          <p:cNvSpPr/>
          <p:nvPr/>
        </p:nvSpPr>
        <p:spPr bwMode="auto">
          <a:xfrm>
            <a:off x="10208146" y="5815242"/>
            <a:ext cx="576564" cy="391289"/>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Visual </a:t>
            </a:r>
          </a:p>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Studio</a:t>
            </a:r>
          </a:p>
        </p:txBody>
      </p:sp>
      <p:sp useBgFill="1">
        <p:nvSpPr>
          <p:cNvPr id="161" name="Rectangle 137">
            <a:extLst>
              <a:ext uri="{FF2B5EF4-FFF2-40B4-BE49-F238E27FC236}">
                <a16:creationId xmlns:a16="http://schemas.microsoft.com/office/drawing/2014/main" id="{8B56830E-CE0C-4D80-8485-1E8ADF897A8D}"/>
              </a:ext>
            </a:extLst>
          </p:cNvPr>
          <p:cNvSpPr/>
          <p:nvPr/>
        </p:nvSpPr>
        <p:spPr bwMode="auto">
          <a:xfrm>
            <a:off x="10986030" y="5815242"/>
            <a:ext cx="576564" cy="391289"/>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VS </a:t>
            </a:r>
          </a:p>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Code</a:t>
            </a:r>
          </a:p>
        </p:txBody>
      </p:sp>
      <p:sp>
        <p:nvSpPr>
          <p:cNvPr id="162" name="Rectangle 145">
            <a:extLst>
              <a:ext uri="{FF2B5EF4-FFF2-40B4-BE49-F238E27FC236}">
                <a16:creationId xmlns:a16="http://schemas.microsoft.com/office/drawing/2014/main" id="{2AC99FC4-A68A-4471-B1EC-B582B8200F72}"/>
              </a:ext>
            </a:extLst>
          </p:cNvPr>
          <p:cNvSpPr/>
          <p:nvPr/>
        </p:nvSpPr>
        <p:spPr bwMode="auto">
          <a:xfrm>
            <a:off x="5316030" y="2864093"/>
            <a:ext cx="2000250" cy="103697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896302" rtl="0" eaLnBrk="1" fontAlgn="auto" latinLnBrk="0" hangingPunct="1">
              <a:lnSpc>
                <a:spcPct val="90000"/>
              </a:lnSpc>
              <a:spcBef>
                <a:spcPts val="0"/>
              </a:spcBef>
              <a:spcAft>
                <a:spcPts val="576"/>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a:ea typeface="+mn-ea"/>
                <a:cs typeface="+mn-cs"/>
              </a:rPr>
              <a:t>PowerApps</a:t>
            </a:r>
          </a:p>
        </p:txBody>
      </p:sp>
      <p:sp>
        <p:nvSpPr>
          <p:cNvPr id="163" name="Rectangle 157">
            <a:extLst>
              <a:ext uri="{FF2B5EF4-FFF2-40B4-BE49-F238E27FC236}">
                <a16:creationId xmlns:a16="http://schemas.microsoft.com/office/drawing/2014/main" id="{BE41B8A9-8A62-445F-8CCA-A39B1312106D}"/>
              </a:ext>
            </a:extLst>
          </p:cNvPr>
          <p:cNvSpPr/>
          <p:nvPr/>
        </p:nvSpPr>
        <p:spPr bwMode="auto">
          <a:xfrm>
            <a:off x="5805978" y="5271077"/>
            <a:ext cx="1186867" cy="38779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SQL Data</a:t>
            </a:r>
            <a:b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br>
            <a:r>
              <a:rPr kumimoji="0" lang="en-US" sz="1400" b="0" i="0" u="none" strike="noStrike" kern="1200" cap="none" spc="0" normalizeH="0" baseline="0" noProof="0">
                <a:ln>
                  <a:noFill/>
                </a:ln>
                <a:solidFill>
                  <a:srgbClr val="000000"/>
                </a:solidFill>
                <a:effectLst/>
                <a:uLnTx/>
                <a:uFillTx/>
                <a:latin typeface="Segoe UI Semibold"/>
                <a:ea typeface="+mn-ea"/>
                <a:cs typeface="Segoe UI" pitchFamily="34" charset="0"/>
              </a:rPr>
              <a:t>Warehouse</a:t>
            </a:r>
          </a:p>
        </p:txBody>
      </p:sp>
      <p:pic>
        <p:nvPicPr>
          <p:cNvPr id="164" name="Graphic 158" descr="SQL Data Warehouse">
            <a:extLst>
              <a:ext uri="{FF2B5EF4-FFF2-40B4-BE49-F238E27FC236}">
                <a16:creationId xmlns:a16="http://schemas.microsoft.com/office/drawing/2014/main" id="{F9BD0FD1-5323-41F5-A642-EF6C5B0717CA}"/>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6170636" y="4704636"/>
            <a:ext cx="457550" cy="457550"/>
          </a:xfrm>
          <a:prstGeom prst="rect">
            <a:avLst/>
          </a:prstGeom>
        </p:spPr>
      </p:pic>
    </p:spTree>
    <p:extLst>
      <p:ext uri="{BB962C8B-B14F-4D97-AF65-F5344CB8AC3E}">
        <p14:creationId xmlns:p14="http://schemas.microsoft.com/office/powerpoint/2010/main" val="3480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svg="http://schemas.microsoft.com/office/drawing/2016/SVG/main" xmlns:a14="http://schemas.microsoft.com/office/drawing/2010/main" xmlns:a16="http://schemas.microsoft.com/office/drawing/2014/main"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7"/>
                                        </p:tgtEl>
                                        <p:attrNameLst>
                                          <p:attrName>style.visibility</p:attrName>
                                        </p:attrNameLst>
                                      </p:cBhvr>
                                      <p:to>
                                        <p:strVal val="visible"/>
                                      </p:to>
                                    </p:set>
                                    <p:animEffect transition="in" filter="fade">
                                      <p:cBhvr>
                                        <p:cTn id="16" dur="500"/>
                                        <p:tgtEl>
                                          <p:spTgt spid="5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8"/>
                                        </p:tgtEl>
                                        <p:attrNameLst>
                                          <p:attrName>style.visibility</p:attrName>
                                        </p:attrNameLst>
                                      </p:cBhvr>
                                      <p:to>
                                        <p:strVal val="visible"/>
                                      </p:to>
                                    </p:set>
                                    <p:animEffect transition="in" filter="fade">
                                      <p:cBhvr>
                                        <p:cTn id="19" dur="500"/>
                                        <p:tgtEl>
                                          <p:spTgt spid="5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0"/>
                                        </p:tgtEl>
                                        <p:attrNameLst>
                                          <p:attrName>style.visibility</p:attrName>
                                        </p:attrNameLst>
                                      </p:cBhvr>
                                      <p:to>
                                        <p:strVal val="visible"/>
                                      </p:to>
                                    </p:set>
                                    <p:animEffect transition="in" filter="fade">
                                      <p:cBhvr>
                                        <p:cTn id="22" dur="500"/>
                                        <p:tgtEl>
                                          <p:spTgt spid="6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2"/>
                                        </p:tgtEl>
                                        <p:attrNameLst>
                                          <p:attrName>style.visibility</p:attrName>
                                        </p:attrNameLst>
                                      </p:cBhvr>
                                      <p:to>
                                        <p:strVal val="visible"/>
                                      </p:to>
                                    </p:set>
                                    <p:animEffect transition="in" filter="fade">
                                      <p:cBhvr>
                                        <p:cTn id="25" dur="500"/>
                                        <p:tgtEl>
                                          <p:spTgt spid="6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89"/>
                                        </p:tgtEl>
                                        <p:attrNameLst>
                                          <p:attrName>style.visibility</p:attrName>
                                        </p:attrNameLst>
                                      </p:cBhvr>
                                      <p:to>
                                        <p:strVal val="visible"/>
                                      </p:to>
                                    </p:set>
                                    <p:animEffect transition="in" filter="fade">
                                      <p:cBhvr>
                                        <p:cTn id="28" dur="500"/>
                                        <p:tgtEl>
                                          <p:spTgt spid="8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90"/>
                                        </p:tgtEl>
                                        <p:attrNameLst>
                                          <p:attrName>style.visibility</p:attrName>
                                        </p:attrNameLst>
                                      </p:cBhvr>
                                      <p:to>
                                        <p:strVal val="visible"/>
                                      </p:to>
                                    </p:set>
                                    <p:animEffect transition="in" filter="fade">
                                      <p:cBhvr>
                                        <p:cTn id="31" dur="500"/>
                                        <p:tgtEl>
                                          <p:spTgt spid="9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1"/>
                                        </p:tgtEl>
                                        <p:attrNameLst>
                                          <p:attrName>style.visibility</p:attrName>
                                        </p:attrNameLst>
                                      </p:cBhvr>
                                      <p:to>
                                        <p:strVal val="visible"/>
                                      </p:to>
                                    </p:set>
                                    <p:animEffect transition="in" filter="fade">
                                      <p:cBhvr>
                                        <p:cTn id="34" dur="500"/>
                                        <p:tgtEl>
                                          <p:spTgt spid="9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92"/>
                                        </p:tgtEl>
                                        <p:attrNameLst>
                                          <p:attrName>style.visibility</p:attrName>
                                        </p:attrNameLst>
                                      </p:cBhvr>
                                      <p:to>
                                        <p:strVal val="visible"/>
                                      </p:to>
                                    </p:set>
                                    <p:animEffect transition="in" filter="fade">
                                      <p:cBhvr>
                                        <p:cTn id="37" dur="500"/>
                                        <p:tgtEl>
                                          <p:spTgt spid="9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93"/>
                                        </p:tgtEl>
                                        <p:attrNameLst>
                                          <p:attrName>style.visibility</p:attrName>
                                        </p:attrNameLst>
                                      </p:cBhvr>
                                      <p:to>
                                        <p:strVal val="visible"/>
                                      </p:to>
                                    </p:set>
                                    <p:animEffect transition="in" filter="fade">
                                      <p:cBhvr>
                                        <p:cTn id="40" dur="500"/>
                                        <p:tgtEl>
                                          <p:spTgt spid="9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94"/>
                                        </p:tgtEl>
                                        <p:attrNameLst>
                                          <p:attrName>style.visibility</p:attrName>
                                        </p:attrNameLst>
                                      </p:cBhvr>
                                      <p:to>
                                        <p:strVal val="visible"/>
                                      </p:to>
                                    </p:set>
                                    <p:animEffect transition="in" filter="fade">
                                      <p:cBhvr>
                                        <p:cTn id="43" dur="500"/>
                                        <p:tgtEl>
                                          <p:spTgt spid="94"/>
                                        </p:tgtEl>
                                      </p:cBhvr>
                                    </p:animEffect>
                                  </p:childTnLst>
                                </p:cTn>
                              </p:par>
                              <p:par>
                                <p:cTn id="44" presetID="10" presetClass="entr" presetSubtype="0" fill="hold" nodeType="withEffect">
                                  <p:stCondLst>
                                    <p:cond delay="0"/>
                                  </p:stCondLst>
                                  <p:childTnLst>
                                    <p:set>
                                      <p:cBhvr>
                                        <p:cTn id="45" dur="1" fill="hold">
                                          <p:stCondLst>
                                            <p:cond delay="0"/>
                                          </p:stCondLst>
                                        </p:cTn>
                                        <p:tgtEl>
                                          <p:spTgt spid="95"/>
                                        </p:tgtEl>
                                        <p:attrNameLst>
                                          <p:attrName>style.visibility</p:attrName>
                                        </p:attrNameLst>
                                      </p:cBhvr>
                                      <p:to>
                                        <p:strVal val="visible"/>
                                      </p:to>
                                    </p:set>
                                    <p:animEffect transition="in" filter="fade">
                                      <p:cBhvr>
                                        <p:cTn id="46" dur="500"/>
                                        <p:tgtEl>
                                          <p:spTgt spid="95"/>
                                        </p:tgtEl>
                                      </p:cBhvr>
                                    </p:animEffect>
                                  </p:childTnLst>
                                </p:cTn>
                              </p:par>
                              <p:par>
                                <p:cTn id="47" presetID="10" presetClass="entr" presetSubtype="0" fill="hold" nodeType="withEffect">
                                  <p:stCondLst>
                                    <p:cond delay="0"/>
                                  </p:stCondLst>
                                  <p:childTnLst>
                                    <p:set>
                                      <p:cBhvr>
                                        <p:cTn id="48" dur="1" fill="hold">
                                          <p:stCondLst>
                                            <p:cond delay="0"/>
                                          </p:stCondLst>
                                        </p:cTn>
                                        <p:tgtEl>
                                          <p:spTgt spid="96"/>
                                        </p:tgtEl>
                                        <p:attrNameLst>
                                          <p:attrName>style.visibility</p:attrName>
                                        </p:attrNameLst>
                                      </p:cBhvr>
                                      <p:to>
                                        <p:strVal val="visible"/>
                                      </p:to>
                                    </p:set>
                                    <p:animEffect transition="in" filter="fade">
                                      <p:cBhvr>
                                        <p:cTn id="49" dur="500"/>
                                        <p:tgtEl>
                                          <p:spTgt spid="96"/>
                                        </p:tgtEl>
                                      </p:cBhvr>
                                    </p:animEffect>
                                  </p:childTnLst>
                                </p:cTn>
                              </p:par>
                              <p:par>
                                <p:cTn id="50" presetID="10" presetClass="entr" presetSubtype="0" fill="hold" nodeType="withEffect">
                                  <p:stCondLst>
                                    <p:cond delay="0"/>
                                  </p:stCondLst>
                                  <p:childTnLst>
                                    <p:set>
                                      <p:cBhvr>
                                        <p:cTn id="51" dur="1" fill="hold">
                                          <p:stCondLst>
                                            <p:cond delay="0"/>
                                          </p:stCondLst>
                                        </p:cTn>
                                        <p:tgtEl>
                                          <p:spTgt spid="97"/>
                                        </p:tgtEl>
                                        <p:attrNameLst>
                                          <p:attrName>style.visibility</p:attrName>
                                        </p:attrNameLst>
                                      </p:cBhvr>
                                      <p:to>
                                        <p:strVal val="visible"/>
                                      </p:to>
                                    </p:set>
                                    <p:animEffect transition="in" filter="fade">
                                      <p:cBhvr>
                                        <p:cTn id="52" dur="500"/>
                                        <p:tgtEl>
                                          <p:spTgt spid="97"/>
                                        </p:tgtEl>
                                      </p:cBhvr>
                                    </p:animEffect>
                                  </p:childTnLst>
                                </p:cTn>
                              </p:par>
                              <p:par>
                                <p:cTn id="53" presetID="10" presetClass="entr" presetSubtype="0" fill="hold" nodeType="withEffect">
                                  <p:stCondLst>
                                    <p:cond delay="0"/>
                                  </p:stCondLst>
                                  <p:childTnLst>
                                    <p:set>
                                      <p:cBhvr>
                                        <p:cTn id="54" dur="1" fill="hold">
                                          <p:stCondLst>
                                            <p:cond delay="0"/>
                                          </p:stCondLst>
                                        </p:cTn>
                                        <p:tgtEl>
                                          <p:spTgt spid="110"/>
                                        </p:tgtEl>
                                        <p:attrNameLst>
                                          <p:attrName>style.visibility</p:attrName>
                                        </p:attrNameLst>
                                      </p:cBhvr>
                                      <p:to>
                                        <p:strVal val="visible"/>
                                      </p:to>
                                    </p:set>
                                    <p:animEffect transition="in" filter="fade">
                                      <p:cBhvr>
                                        <p:cTn id="55" dur="500"/>
                                        <p:tgtEl>
                                          <p:spTgt spid="110"/>
                                        </p:tgtEl>
                                      </p:cBhvr>
                                    </p:animEffect>
                                  </p:childTnLst>
                                </p:cTn>
                              </p:par>
                              <p:par>
                                <p:cTn id="56" presetID="10" presetClass="entr" presetSubtype="0" fill="hold" nodeType="withEffect">
                                  <p:stCondLst>
                                    <p:cond delay="0"/>
                                  </p:stCondLst>
                                  <p:childTnLst>
                                    <p:set>
                                      <p:cBhvr>
                                        <p:cTn id="57" dur="1" fill="hold">
                                          <p:stCondLst>
                                            <p:cond delay="0"/>
                                          </p:stCondLst>
                                        </p:cTn>
                                        <p:tgtEl>
                                          <p:spTgt spid="125"/>
                                        </p:tgtEl>
                                        <p:attrNameLst>
                                          <p:attrName>style.visibility</p:attrName>
                                        </p:attrNameLst>
                                      </p:cBhvr>
                                      <p:to>
                                        <p:strVal val="visible"/>
                                      </p:to>
                                    </p:set>
                                    <p:animEffect transition="in" filter="fade">
                                      <p:cBhvr>
                                        <p:cTn id="58" dur="500"/>
                                        <p:tgtEl>
                                          <p:spTgt spid="125"/>
                                        </p:tgtEl>
                                      </p:cBhvr>
                                    </p:animEffect>
                                  </p:childTnLst>
                                </p:cTn>
                              </p:par>
                              <p:par>
                                <p:cTn id="59" presetID="10" presetClass="entr" presetSubtype="0" fill="hold" nodeType="withEffect">
                                  <p:stCondLst>
                                    <p:cond delay="0"/>
                                  </p:stCondLst>
                                  <p:childTnLst>
                                    <p:set>
                                      <p:cBhvr>
                                        <p:cTn id="60" dur="1" fill="hold">
                                          <p:stCondLst>
                                            <p:cond delay="0"/>
                                          </p:stCondLst>
                                        </p:cTn>
                                        <p:tgtEl>
                                          <p:spTgt spid="126"/>
                                        </p:tgtEl>
                                        <p:attrNameLst>
                                          <p:attrName>style.visibility</p:attrName>
                                        </p:attrNameLst>
                                      </p:cBhvr>
                                      <p:to>
                                        <p:strVal val="visible"/>
                                      </p:to>
                                    </p:set>
                                    <p:animEffect transition="in" filter="fade">
                                      <p:cBhvr>
                                        <p:cTn id="61" dur="500"/>
                                        <p:tgtEl>
                                          <p:spTgt spid="126"/>
                                        </p:tgtEl>
                                      </p:cBhvr>
                                    </p:animEffect>
                                  </p:childTnLst>
                                </p:cTn>
                              </p:par>
                              <p:par>
                                <p:cTn id="62" presetID="10" presetClass="entr" presetSubtype="0" fill="hold" nodeType="withEffect">
                                  <p:stCondLst>
                                    <p:cond delay="0"/>
                                  </p:stCondLst>
                                  <p:childTnLst>
                                    <p:set>
                                      <p:cBhvr>
                                        <p:cTn id="63" dur="1" fill="hold">
                                          <p:stCondLst>
                                            <p:cond delay="0"/>
                                          </p:stCondLst>
                                        </p:cTn>
                                        <p:tgtEl>
                                          <p:spTgt spid="153"/>
                                        </p:tgtEl>
                                        <p:attrNameLst>
                                          <p:attrName>style.visibility</p:attrName>
                                        </p:attrNameLst>
                                      </p:cBhvr>
                                      <p:to>
                                        <p:strVal val="visible"/>
                                      </p:to>
                                    </p:set>
                                    <p:animEffect transition="in" filter="fade">
                                      <p:cBhvr>
                                        <p:cTn id="64" dur="500"/>
                                        <p:tgtEl>
                                          <p:spTgt spid="153"/>
                                        </p:tgtEl>
                                      </p:cBhvr>
                                    </p:animEffect>
                                  </p:childTnLst>
                                </p:cTn>
                              </p:par>
                              <p:par>
                                <p:cTn id="65" presetID="10" presetClass="entr" presetSubtype="0" fill="hold" nodeType="withEffect">
                                  <p:stCondLst>
                                    <p:cond delay="0"/>
                                  </p:stCondLst>
                                  <p:childTnLst>
                                    <p:set>
                                      <p:cBhvr>
                                        <p:cTn id="66" dur="1" fill="hold">
                                          <p:stCondLst>
                                            <p:cond delay="0"/>
                                          </p:stCondLst>
                                        </p:cTn>
                                        <p:tgtEl>
                                          <p:spTgt spid="156"/>
                                        </p:tgtEl>
                                        <p:attrNameLst>
                                          <p:attrName>style.visibility</p:attrName>
                                        </p:attrNameLst>
                                      </p:cBhvr>
                                      <p:to>
                                        <p:strVal val="visible"/>
                                      </p:to>
                                    </p:set>
                                    <p:animEffect transition="in" filter="fade">
                                      <p:cBhvr>
                                        <p:cTn id="67" dur="500"/>
                                        <p:tgtEl>
                                          <p:spTgt spid="15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60"/>
                                        </p:tgtEl>
                                        <p:attrNameLst>
                                          <p:attrName>style.visibility</p:attrName>
                                        </p:attrNameLst>
                                      </p:cBhvr>
                                      <p:to>
                                        <p:strVal val="visible"/>
                                      </p:to>
                                    </p:set>
                                    <p:animEffect transition="in" filter="fade">
                                      <p:cBhvr>
                                        <p:cTn id="70" dur="500"/>
                                        <p:tgtEl>
                                          <p:spTgt spid="16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61"/>
                                        </p:tgtEl>
                                        <p:attrNameLst>
                                          <p:attrName>style.visibility</p:attrName>
                                        </p:attrNameLst>
                                      </p:cBhvr>
                                      <p:to>
                                        <p:strVal val="visible"/>
                                      </p:to>
                                    </p:set>
                                    <p:animEffect transition="in" filter="fade">
                                      <p:cBhvr>
                                        <p:cTn id="73" dur="500"/>
                                        <p:tgtEl>
                                          <p:spTgt spid="161"/>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63"/>
                                        </p:tgtEl>
                                        <p:attrNameLst>
                                          <p:attrName>style.visibility</p:attrName>
                                        </p:attrNameLst>
                                      </p:cBhvr>
                                      <p:to>
                                        <p:strVal val="visible"/>
                                      </p:to>
                                    </p:set>
                                    <p:animEffect transition="in" filter="fade">
                                      <p:cBhvr>
                                        <p:cTn id="76" dur="500"/>
                                        <p:tgtEl>
                                          <p:spTgt spid="163"/>
                                        </p:tgtEl>
                                      </p:cBhvr>
                                    </p:animEffect>
                                  </p:childTnLst>
                                </p:cTn>
                              </p:par>
                              <p:par>
                                <p:cTn id="77" presetID="10" presetClass="entr" presetSubtype="0" fill="hold" nodeType="withEffect">
                                  <p:stCondLst>
                                    <p:cond delay="0"/>
                                  </p:stCondLst>
                                  <p:childTnLst>
                                    <p:set>
                                      <p:cBhvr>
                                        <p:cTn id="78" dur="1" fill="hold">
                                          <p:stCondLst>
                                            <p:cond delay="0"/>
                                          </p:stCondLst>
                                        </p:cTn>
                                        <p:tgtEl>
                                          <p:spTgt spid="164"/>
                                        </p:tgtEl>
                                        <p:attrNameLst>
                                          <p:attrName>style.visibility</p:attrName>
                                        </p:attrNameLst>
                                      </p:cBhvr>
                                      <p:to>
                                        <p:strVal val="visible"/>
                                      </p:to>
                                    </p:set>
                                    <p:animEffect transition="in" filter="fade">
                                      <p:cBhvr>
                                        <p:cTn id="79" dur="500"/>
                                        <p:tgtEl>
                                          <p:spTgt spid="164"/>
                                        </p:tgtEl>
                                      </p:cBhvr>
                                    </p:animEffect>
                                  </p:childTnLst>
                                </p:cTn>
                              </p:par>
                              <p:par>
                                <p:cTn id="80" presetID="10" presetClass="entr" presetSubtype="0" fill="hold" nodeType="withEffect">
                                  <p:stCondLst>
                                    <p:cond delay="0"/>
                                  </p:stCondLst>
                                  <p:childTnLst>
                                    <p:set>
                                      <p:cBhvr>
                                        <p:cTn id="81" dur="1" fill="hold">
                                          <p:stCondLst>
                                            <p:cond delay="0"/>
                                          </p:stCondLst>
                                        </p:cTn>
                                        <p:tgtEl>
                                          <p:spTgt spid="129"/>
                                        </p:tgtEl>
                                        <p:attrNameLst>
                                          <p:attrName>style.visibility</p:attrName>
                                        </p:attrNameLst>
                                      </p:cBhvr>
                                      <p:to>
                                        <p:strVal val="visible"/>
                                      </p:to>
                                    </p:set>
                                    <p:animEffect transition="in" filter="fade">
                                      <p:cBhvr>
                                        <p:cTn id="82" dur="500"/>
                                        <p:tgtEl>
                                          <p:spTgt spid="129"/>
                                        </p:tgtEl>
                                      </p:cBhvr>
                                    </p:animEffect>
                                  </p:childTnLst>
                                </p:cTn>
                              </p:par>
                              <p:par>
                                <p:cTn id="83" presetID="10" presetClass="entr" presetSubtype="0" fill="hold" nodeType="withEffect">
                                  <p:stCondLst>
                                    <p:cond delay="0"/>
                                  </p:stCondLst>
                                  <p:childTnLst>
                                    <p:set>
                                      <p:cBhvr>
                                        <p:cTn id="84" dur="1" fill="hold">
                                          <p:stCondLst>
                                            <p:cond delay="0"/>
                                          </p:stCondLst>
                                        </p:cTn>
                                        <p:tgtEl>
                                          <p:spTgt spid="151"/>
                                        </p:tgtEl>
                                        <p:attrNameLst>
                                          <p:attrName>style.visibility</p:attrName>
                                        </p:attrNameLst>
                                      </p:cBhvr>
                                      <p:to>
                                        <p:strVal val="visible"/>
                                      </p:to>
                                    </p:set>
                                    <p:animEffect transition="in" filter="fade">
                                      <p:cBhvr>
                                        <p:cTn id="85" dur="500"/>
                                        <p:tgtEl>
                                          <p:spTgt spid="151"/>
                                        </p:tgtEl>
                                      </p:cBhvr>
                                    </p:animEffect>
                                  </p:childTnLst>
                                </p:cTn>
                              </p:par>
                              <p:par>
                                <p:cTn id="86" presetID="10" presetClass="entr" presetSubtype="0" fill="hold" nodeType="withEffect">
                                  <p:stCondLst>
                                    <p:cond delay="0"/>
                                  </p:stCondLst>
                                  <p:childTnLst>
                                    <p:set>
                                      <p:cBhvr>
                                        <p:cTn id="87" dur="1" fill="hold">
                                          <p:stCondLst>
                                            <p:cond delay="0"/>
                                          </p:stCondLst>
                                        </p:cTn>
                                        <p:tgtEl>
                                          <p:spTgt spid="152"/>
                                        </p:tgtEl>
                                        <p:attrNameLst>
                                          <p:attrName>style.visibility</p:attrName>
                                        </p:attrNameLst>
                                      </p:cBhvr>
                                      <p:to>
                                        <p:strVal val="visible"/>
                                      </p:to>
                                    </p:set>
                                    <p:animEffect transition="in" filter="fade">
                                      <p:cBhvr>
                                        <p:cTn id="88" dur="500"/>
                                        <p:tgtEl>
                                          <p:spTgt spid="152"/>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65"/>
                                        </p:tgtEl>
                                        <p:attrNameLst>
                                          <p:attrName>style.visibility</p:attrName>
                                        </p:attrNameLst>
                                      </p:cBhvr>
                                      <p:to>
                                        <p:strVal val="visible"/>
                                      </p:to>
                                    </p:set>
                                    <p:animEffect transition="in" filter="fade">
                                      <p:cBhvr>
                                        <p:cTn id="91" dur="500"/>
                                        <p:tgtEl>
                                          <p:spTgt spid="65"/>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50"/>
                                        </p:tgtEl>
                                        <p:attrNameLst>
                                          <p:attrName>style.visibility</p:attrName>
                                        </p:attrNameLst>
                                      </p:cBhvr>
                                      <p:to>
                                        <p:strVal val="visible"/>
                                      </p:to>
                                    </p:set>
                                    <p:animEffect transition="in" filter="fade">
                                      <p:cBhvr>
                                        <p:cTn id="96" dur="500"/>
                                        <p:tgtEl>
                                          <p:spTgt spid="50"/>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49"/>
                                        </p:tgtEl>
                                        <p:attrNameLst>
                                          <p:attrName>style.visibility</p:attrName>
                                        </p:attrNameLst>
                                      </p:cBhvr>
                                      <p:to>
                                        <p:strVal val="visible"/>
                                      </p:to>
                                    </p:set>
                                    <p:animEffect transition="in" filter="fade">
                                      <p:cBhvr>
                                        <p:cTn id="99" dur="500"/>
                                        <p:tgtEl>
                                          <p:spTgt spid="49"/>
                                        </p:tgtEl>
                                      </p:cBhvr>
                                    </p:animEffect>
                                  </p:childTnLst>
                                </p:cTn>
                              </p:par>
                            </p:childTnLst>
                          </p:cTn>
                        </p:par>
                        <p:par>
                          <p:cTn id="100" fill="hold">
                            <p:stCondLst>
                              <p:cond delay="500"/>
                            </p:stCondLst>
                            <p:childTnLst>
                              <p:par>
                                <p:cTn id="101" presetID="10" presetClass="entr" presetSubtype="0" fill="hold" grpId="0" nodeType="afterEffect">
                                  <p:stCondLst>
                                    <p:cond delay="0"/>
                                  </p:stCondLst>
                                  <p:childTnLst>
                                    <p:set>
                                      <p:cBhvr>
                                        <p:cTn id="102" dur="1" fill="hold">
                                          <p:stCondLst>
                                            <p:cond delay="0"/>
                                          </p:stCondLst>
                                        </p:cTn>
                                        <p:tgtEl>
                                          <p:spTgt spid="66"/>
                                        </p:tgtEl>
                                        <p:attrNameLst>
                                          <p:attrName>style.visibility</p:attrName>
                                        </p:attrNameLst>
                                      </p:cBhvr>
                                      <p:to>
                                        <p:strVal val="visible"/>
                                      </p:to>
                                    </p:set>
                                    <p:animEffect transition="in" filter="fade">
                                      <p:cBhvr>
                                        <p:cTn id="103" dur="500"/>
                                        <p:tgtEl>
                                          <p:spTgt spid="66"/>
                                        </p:tgtEl>
                                      </p:cBhvr>
                                    </p:animEffect>
                                  </p:childTnLst>
                                </p:cTn>
                              </p:par>
                            </p:childTnLst>
                          </p:cTn>
                        </p:par>
                        <p:par>
                          <p:cTn id="104" fill="hold">
                            <p:stCondLst>
                              <p:cond delay="1000"/>
                            </p:stCondLst>
                            <p:childTnLst>
                              <p:par>
                                <p:cTn id="105" presetID="10" presetClass="entr" presetSubtype="0" fill="hold" grpId="0" nodeType="afterEffect">
                                  <p:stCondLst>
                                    <p:cond delay="0"/>
                                  </p:stCondLst>
                                  <p:childTnLst>
                                    <p:set>
                                      <p:cBhvr>
                                        <p:cTn id="106" dur="1" fill="hold">
                                          <p:stCondLst>
                                            <p:cond delay="0"/>
                                          </p:stCondLst>
                                        </p:cTn>
                                        <p:tgtEl>
                                          <p:spTgt spid="67"/>
                                        </p:tgtEl>
                                        <p:attrNameLst>
                                          <p:attrName>style.visibility</p:attrName>
                                        </p:attrNameLst>
                                      </p:cBhvr>
                                      <p:to>
                                        <p:strVal val="visible"/>
                                      </p:to>
                                    </p:set>
                                    <p:animEffect transition="in" filter="fade">
                                      <p:cBhvr>
                                        <p:cTn id="107"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7" grpId="0"/>
      <p:bldP spid="58" grpId="0"/>
      <p:bldP spid="60" grpId="0" animBg="1"/>
      <p:bldP spid="62" grpId="0"/>
      <p:bldP spid="65" grpId="0"/>
      <p:bldP spid="66" grpId="0" animBg="1"/>
      <p:bldP spid="67" grpId="0" animBg="1"/>
      <p:bldP spid="89" grpId="0"/>
      <p:bldP spid="90" grpId="0"/>
      <p:bldP spid="91" grpId="0"/>
      <p:bldP spid="92" grpId="0"/>
      <p:bldP spid="93" grpId="0"/>
      <p:bldP spid="94" grpId="0"/>
      <p:bldP spid="160" grpId="0" animBg="1"/>
      <p:bldP spid="161" grpId="0" animBg="1"/>
      <p:bldP spid="16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C5C61EB-C5EE-469F-BF89-E99500B3C8AF}"/>
              </a:ext>
            </a:extLst>
          </p:cNvPr>
          <p:cNvSpPr>
            <a:spLocks noGrp="1"/>
          </p:cNvSpPr>
          <p:nvPr>
            <p:ph type="title"/>
          </p:nvPr>
        </p:nvSpPr>
        <p:spPr/>
        <p:txBody>
          <a:bodyPr/>
          <a:lstStyle/>
          <a:p>
            <a:r>
              <a:rPr lang="es-ES" dirty="0"/>
              <a:t>AI </a:t>
            </a:r>
            <a:r>
              <a:rPr lang="es-ES" dirty="0" err="1"/>
              <a:t>Builder</a:t>
            </a:r>
            <a:endParaRPr lang="es-ES" dirty="0"/>
          </a:p>
        </p:txBody>
      </p:sp>
      <p:sp>
        <p:nvSpPr>
          <p:cNvPr id="16" name="TextBox 10">
            <a:extLst>
              <a:ext uri="{FF2B5EF4-FFF2-40B4-BE49-F238E27FC236}">
                <a16:creationId xmlns:a16="http://schemas.microsoft.com/office/drawing/2014/main" id="{65B25E48-B79C-4804-B726-A15E4FE38CC6}"/>
              </a:ext>
            </a:extLst>
          </p:cNvPr>
          <p:cNvSpPr txBox="1"/>
          <p:nvPr/>
        </p:nvSpPr>
        <p:spPr>
          <a:xfrm>
            <a:off x="631673" y="204072"/>
            <a:ext cx="3533251" cy="215444"/>
          </a:xfrm>
          <a:prstGeom prst="rect">
            <a:avLst/>
          </a:prstGeom>
          <a:noFill/>
        </p:spPr>
        <p:txBody>
          <a:bodyPr wrap="square" lIns="0" tIns="0" rIns="0" bIns="0" rtlCol="0">
            <a:spAutoFit/>
          </a:bodyPr>
          <a:lstStyle/>
          <a:p>
            <a:pPr lvl="0" defTabSz="914192">
              <a:defRPr/>
            </a:pPr>
            <a:r>
              <a:rPr lang="en-US" sz="1400" b="1" dirty="0">
                <a:solidFill>
                  <a:srgbClr val="00B050"/>
                </a:solidFill>
                <a:latin typeface="Segoe UI"/>
              </a:rPr>
              <a:t>EN PREVIEW</a:t>
            </a:r>
          </a:p>
        </p:txBody>
      </p:sp>
      <p:grpSp>
        <p:nvGrpSpPr>
          <p:cNvPr id="79" name="Group 2">
            <a:extLst>
              <a:ext uri="{FF2B5EF4-FFF2-40B4-BE49-F238E27FC236}">
                <a16:creationId xmlns:a16="http://schemas.microsoft.com/office/drawing/2014/main" id="{68C37867-039A-4AAF-874C-C34D154D1B0D}"/>
              </a:ext>
            </a:extLst>
          </p:cNvPr>
          <p:cNvGrpSpPr/>
          <p:nvPr/>
        </p:nvGrpSpPr>
        <p:grpSpPr>
          <a:xfrm>
            <a:off x="631673" y="1566558"/>
            <a:ext cx="5129948" cy="4204919"/>
            <a:chOff x="504175" y="1754808"/>
            <a:chExt cx="5129948" cy="4204919"/>
          </a:xfrm>
        </p:grpSpPr>
        <p:sp>
          <p:nvSpPr>
            <p:cNvPr id="80" name="TextBox 35">
              <a:extLst>
                <a:ext uri="{FF2B5EF4-FFF2-40B4-BE49-F238E27FC236}">
                  <a16:creationId xmlns:a16="http://schemas.microsoft.com/office/drawing/2014/main" id="{CD78915B-9CC9-41BE-AB6F-869785CECACA}"/>
                </a:ext>
              </a:extLst>
            </p:cNvPr>
            <p:cNvSpPr txBox="1"/>
            <p:nvPr/>
          </p:nvSpPr>
          <p:spPr>
            <a:xfrm>
              <a:off x="1264300" y="2800597"/>
              <a:ext cx="4166653" cy="443198"/>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effectLst/>
                  <a:uLnTx/>
                  <a:uFillTx/>
                  <a:latin typeface="Segoe UI"/>
                  <a:ea typeface="+mn-ea"/>
                  <a:cs typeface="+mn-cs"/>
                </a:rPr>
                <a:t>Permite consumer </a:t>
              </a:r>
              <a:r>
                <a:rPr kumimoji="0" lang="en-US" sz="1600" b="0" i="0" u="none" strike="noStrike" kern="1200" cap="none" spc="0" normalizeH="0" baseline="0" noProof="0" dirty="0" err="1">
                  <a:ln>
                    <a:noFill/>
                  </a:ln>
                  <a:effectLst/>
                  <a:uLnTx/>
                  <a:uFillTx/>
                  <a:latin typeface="Segoe UI"/>
                  <a:ea typeface="+mn-ea"/>
                  <a:cs typeface="+mn-cs"/>
                </a:rPr>
                <a:t>datos</a:t>
              </a:r>
              <a:r>
                <a:rPr kumimoji="0" lang="en-US" sz="1600" b="0" i="0" u="none" strike="noStrike" kern="1200" cap="none" spc="0" normalizeH="0" baseline="0" noProof="0" dirty="0">
                  <a:ln>
                    <a:noFill/>
                  </a:ln>
                  <a:effectLst/>
                  <a:uLnTx/>
                  <a:uFillTx/>
                  <a:latin typeface="Segoe UI"/>
                  <a:ea typeface="+mn-ea"/>
                  <a:cs typeface="+mn-cs"/>
                </a:rPr>
                <a:t> de CDS, ADLSv2 y 230 </a:t>
              </a:r>
              <a:r>
                <a:rPr kumimoji="0" lang="en-US" sz="1600" b="0" i="0" u="none" strike="noStrike" kern="1200" cap="none" spc="0" normalizeH="0" baseline="0" noProof="0" dirty="0" err="1">
                  <a:ln>
                    <a:noFill/>
                  </a:ln>
                  <a:effectLst/>
                  <a:uLnTx/>
                  <a:uFillTx/>
                  <a:latin typeface="Segoe UI"/>
                  <a:ea typeface="+mn-ea"/>
                  <a:cs typeface="+mn-cs"/>
                </a:rPr>
                <a:t>connectores</a:t>
              </a:r>
              <a:r>
                <a:rPr kumimoji="0" lang="en-US" sz="1600" b="0" i="0" u="none" strike="noStrike" kern="1200" cap="none" spc="0" normalizeH="0" baseline="0" noProof="0" dirty="0">
                  <a:ln>
                    <a:noFill/>
                  </a:ln>
                  <a:effectLst/>
                  <a:uLnTx/>
                  <a:uFillTx/>
                  <a:latin typeface="Segoe UI"/>
                  <a:ea typeface="+mn-ea"/>
                  <a:cs typeface="+mn-cs"/>
                </a:rPr>
                <a:t> y </a:t>
              </a:r>
              <a:r>
                <a:rPr kumimoji="0" lang="en-US" sz="1600" b="0" i="0" u="none" strike="noStrike" kern="1200" cap="none" spc="0" normalizeH="0" baseline="0" noProof="0" dirty="0" err="1">
                  <a:ln>
                    <a:noFill/>
                  </a:ln>
                  <a:effectLst/>
                  <a:uLnTx/>
                  <a:uFillTx/>
                  <a:latin typeface="Segoe UI"/>
                  <a:ea typeface="+mn-ea"/>
                  <a:cs typeface="+mn-cs"/>
                </a:rPr>
                <a:t>conectores</a:t>
              </a:r>
              <a:r>
                <a:rPr kumimoji="0" lang="en-US" sz="1600" b="0" i="0" u="none" strike="noStrike" kern="1200" cap="none" spc="0" normalizeH="0" baseline="0" noProof="0" dirty="0">
                  <a:ln>
                    <a:noFill/>
                  </a:ln>
                  <a:effectLst/>
                  <a:uLnTx/>
                  <a:uFillTx/>
                  <a:latin typeface="Segoe UI"/>
                  <a:ea typeface="+mn-ea"/>
                  <a:cs typeface="+mn-cs"/>
                </a:rPr>
                <a:t> </a:t>
              </a:r>
              <a:r>
                <a:rPr kumimoji="0" lang="en-US" sz="1600" b="0" i="0" u="none" strike="noStrike" kern="1200" cap="none" spc="0" normalizeH="0" baseline="0" noProof="0" dirty="0" err="1">
                  <a:ln>
                    <a:noFill/>
                  </a:ln>
                  <a:effectLst/>
                  <a:uLnTx/>
                  <a:uFillTx/>
                  <a:latin typeface="Segoe UI"/>
                  <a:ea typeface="+mn-ea"/>
                  <a:cs typeface="+mn-cs"/>
                </a:rPr>
                <a:t>personalizados</a:t>
              </a:r>
              <a:endParaRPr kumimoji="0" lang="en-US" sz="1600" b="0" i="0" u="none" strike="noStrike" kern="1200" cap="none" spc="0" normalizeH="0" baseline="0" noProof="0" dirty="0">
                <a:ln>
                  <a:noFill/>
                </a:ln>
                <a:effectLst/>
                <a:uLnTx/>
                <a:uFillTx/>
                <a:latin typeface="Segoe UI"/>
                <a:ea typeface="+mn-ea"/>
                <a:cs typeface="+mn-cs"/>
              </a:endParaRPr>
            </a:p>
          </p:txBody>
        </p:sp>
        <p:grpSp>
          <p:nvGrpSpPr>
            <p:cNvPr id="81" name="Group 1">
              <a:extLst>
                <a:ext uri="{FF2B5EF4-FFF2-40B4-BE49-F238E27FC236}">
                  <a16:creationId xmlns:a16="http://schemas.microsoft.com/office/drawing/2014/main" id="{7CEFBF46-84BE-41B8-8BAD-9E7C90F49E6D}"/>
                </a:ext>
              </a:extLst>
            </p:cNvPr>
            <p:cNvGrpSpPr/>
            <p:nvPr/>
          </p:nvGrpSpPr>
          <p:grpSpPr>
            <a:xfrm>
              <a:off x="504175" y="1754808"/>
              <a:ext cx="5129948" cy="4204919"/>
              <a:chOff x="504175" y="1754808"/>
              <a:chExt cx="5129948" cy="4204919"/>
            </a:xfrm>
          </p:grpSpPr>
          <p:sp>
            <p:nvSpPr>
              <p:cNvPr id="82" name="TextBox 37">
                <a:extLst>
                  <a:ext uri="{FF2B5EF4-FFF2-40B4-BE49-F238E27FC236}">
                    <a16:creationId xmlns:a16="http://schemas.microsoft.com/office/drawing/2014/main" id="{738B3E17-7330-4486-8DD6-3C8910D44ED8}"/>
                  </a:ext>
                </a:extLst>
              </p:cNvPr>
              <p:cNvSpPr txBox="1"/>
              <p:nvPr/>
            </p:nvSpPr>
            <p:spPr>
              <a:xfrm>
                <a:off x="1264299" y="4685497"/>
                <a:ext cx="4166654" cy="443198"/>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effectLst/>
                    <a:uLnTx/>
                    <a:uFillTx/>
                    <a:latin typeface="Segoe UI"/>
                    <a:ea typeface="+mn-ea"/>
                    <a:cs typeface="+mn-cs"/>
                  </a:rPr>
                  <a:t>Toda la </a:t>
                </a:r>
                <a:r>
                  <a:rPr kumimoji="0" lang="en-US" sz="1600" b="0" i="0" u="none" strike="noStrike" kern="1200" cap="none" spc="0" normalizeH="0" baseline="0" noProof="0" dirty="0" err="1">
                    <a:ln>
                      <a:noFill/>
                    </a:ln>
                    <a:effectLst/>
                    <a:uLnTx/>
                    <a:uFillTx/>
                    <a:latin typeface="Segoe UI"/>
                    <a:ea typeface="+mn-ea"/>
                    <a:cs typeface="+mn-cs"/>
                  </a:rPr>
                  <a:t>potencia</a:t>
                </a:r>
                <a:r>
                  <a:rPr kumimoji="0" lang="en-US" sz="1600" b="0" i="0" u="none" strike="noStrike" kern="1200" cap="none" spc="0" normalizeH="0" baseline="0" noProof="0" dirty="0">
                    <a:ln>
                      <a:noFill/>
                    </a:ln>
                    <a:effectLst/>
                    <a:uLnTx/>
                    <a:uFillTx/>
                    <a:latin typeface="Segoe UI"/>
                    <a:ea typeface="+mn-ea"/>
                    <a:cs typeface="+mn-cs"/>
                  </a:rPr>
                  <a:t> de Azure Cognitive Services </a:t>
                </a:r>
                <a:r>
                  <a:rPr kumimoji="0" lang="en-US" sz="1600" b="0" i="0" u="none" strike="noStrike" kern="1200" cap="none" spc="0" normalizeH="0" baseline="0" noProof="0" dirty="0" err="1">
                    <a:ln>
                      <a:noFill/>
                    </a:ln>
                    <a:effectLst/>
                    <a:uLnTx/>
                    <a:uFillTx/>
                    <a:latin typeface="Segoe UI"/>
                    <a:ea typeface="+mn-ea"/>
                    <a:cs typeface="+mn-cs"/>
                  </a:rPr>
                  <a:t>directamente</a:t>
                </a:r>
                <a:r>
                  <a:rPr kumimoji="0" lang="en-US" sz="1600" b="0" i="0" u="none" strike="noStrike" kern="1200" cap="none" spc="0" normalizeH="0" baseline="0" noProof="0" dirty="0">
                    <a:ln>
                      <a:noFill/>
                    </a:ln>
                    <a:effectLst/>
                    <a:uLnTx/>
                    <a:uFillTx/>
                    <a:latin typeface="Segoe UI"/>
                    <a:ea typeface="+mn-ea"/>
                    <a:cs typeface="+mn-cs"/>
                  </a:rPr>
                  <a:t> </a:t>
                </a:r>
                <a:r>
                  <a:rPr kumimoji="0" lang="en-US" sz="1600" b="0" i="0" u="none" strike="noStrike" kern="1200" cap="none" spc="0" normalizeH="0" baseline="0" noProof="0" dirty="0" err="1">
                    <a:ln>
                      <a:noFill/>
                    </a:ln>
                    <a:effectLst/>
                    <a:uLnTx/>
                    <a:uFillTx/>
                    <a:latin typeface="Segoe UI"/>
                    <a:ea typeface="+mn-ea"/>
                    <a:cs typeface="+mn-cs"/>
                  </a:rPr>
                  <a:t>en</a:t>
                </a:r>
                <a:r>
                  <a:rPr kumimoji="0" lang="en-US" sz="1600" b="0" i="0" u="none" strike="noStrike" kern="1200" cap="none" spc="0" normalizeH="0" baseline="0" noProof="0" dirty="0">
                    <a:ln>
                      <a:noFill/>
                    </a:ln>
                    <a:effectLst/>
                    <a:uLnTx/>
                    <a:uFillTx/>
                    <a:latin typeface="Segoe UI"/>
                    <a:ea typeface="+mn-ea"/>
                    <a:cs typeface="+mn-cs"/>
                  </a:rPr>
                  <a:t> PowerApps</a:t>
                </a:r>
              </a:p>
            </p:txBody>
          </p:sp>
          <p:sp>
            <p:nvSpPr>
              <p:cNvPr id="83" name="TextBox 34">
                <a:extLst>
                  <a:ext uri="{FF2B5EF4-FFF2-40B4-BE49-F238E27FC236}">
                    <a16:creationId xmlns:a16="http://schemas.microsoft.com/office/drawing/2014/main" id="{F4B17960-8EA5-4D1D-8F4D-1015ED58FF51}"/>
                  </a:ext>
                </a:extLst>
              </p:cNvPr>
              <p:cNvSpPr txBox="1"/>
              <p:nvPr/>
            </p:nvSpPr>
            <p:spPr>
              <a:xfrm>
                <a:off x="1264299" y="1901873"/>
                <a:ext cx="4369824" cy="221599"/>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err="1">
                    <a:ln>
                      <a:noFill/>
                    </a:ln>
                    <a:effectLst/>
                    <a:uLnTx/>
                    <a:uFillTx/>
                    <a:latin typeface="Segoe UI"/>
                    <a:ea typeface="+mn-ea"/>
                    <a:cs typeface="+mn-cs"/>
                  </a:rPr>
                  <a:t>Soluciones</a:t>
                </a:r>
                <a:r>
                  <a:rPr kumimoji="0" lang="en-US" sz="1600" b="0" i="0" u="none" strike="noStrike" kern="1200" cap="none" spc="0" normalizeH="0" baseline="0" noProof="0" dirty="0">
                    <a:ln>
                      <a:noFill/>
                    </a:ln>
                    <a:effectLst/>
                    <a:uLnTx/>
                    <a:uFillTx/>
                    <a:latin typeface="Segoe UI"/>
                    <a:ea typeface="+mn-ea"/>
                    <a:cs typeface="+mn-cs"/>
                  </a:rPr>
                  <a:t> de </a:t>
                </a:r>
                <a:r>
                  <a:rPr lang="en-US" sz="1600" dirty="0">
                    <a:latin typeface="Segoe UI"/>
                  </a:rPr>
                  <a:t>IA </a:t>
                </a:r>
                <a:r>
                  <a:rPr kumimoji="0" lang="en-US" sz="1600" b="0" i="0" u="none" strike="noStrike" kern="1200" cap="none" spc="0" normalizeH="0" baseline="0" noProof="0" dirty="0">
                    <a:ln>
                      <a:noFill/>
                    </a:ln>
                    <a:effectLst/>
                    <a:uLnTx/>
                    <a:uFillTx/>
                    <a:latin typeface="Segoe UI"/>
                    <a:ea typeface="+mn-ea"/>
                    <a:cs typeface="+mn-cs"/>
                  </a:rPr>
                  <a:t>Low code </a:t>
                </a:r>
                <a:r>
                  <a:rPr lang="en-US" sz="1600" dirty="0">
                    <a:latin typeface="Segoe UI"/>
                  </a:rPr>
                  <a:t>para </a:t>
                </a:r>
                <a:r>
                  <a:rPr kumimoji="0" lang="en-US" sz="1600" b="0" i="0" u="none" strike="noStrike" kern="1200" cap="none" spc="0" normalizeH="0" baseline="0" noProof="0" dirty="0">
                    <a:ln>
                      <a:noFill/>
                    </a:ln>
                    <a:effectLst/>
                    <a:uLnTx/>
                    <a:uFillTx/>
                    <a:latin typeface="Segoe UI"/>
                    <a:ea typeface="+mn-ea"/>
                    <a:cs typeface="+mn-cs"/>
                  </a:rPr>
                  <a:t>Power Platform</a:t>
                </a:r>
              </a:p>
            </p:txBody>
          </p:sp>
          <p:sp>
            <p:nvSpPr>
              <p:cNvPr id="84" name="TextBox 42">
                <a:extLst>
                  <a:ext uri="{FF2B5EF4-FFF2-40B4-BE49-F238E27FC236}">
                    <a16:creationId xmlns:a16="http://schemas.microsoft.com/office/drawing/2014/main" id="{FEB0D2B1-7824-43E0-AF19-AEE6BE296972}"/>
                  </a:ext>
                </a:extLst>
              </p:cNvPr>
              <p:cNvSpPr txBox="1"/>
              <p:nvPr/>
            </p:nvSpPr>
            <p:spPr>
              <a:xfrm>
                <a:off x="1264299" y="3746694"/>
                <a:ext cx="4300669" cy="443198"/>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effectLst/>
                    <a:uLnTx/>
                    <a:uFillTx/>
                    <a:latin typeface="Segoe UI"/>
                    <a:ea typeface="+mn-ea"/>
                    <a:cs typeface="+mn-cs"/>
                  </a:rPr>
                  <a:t>Permite </a:t>
                </a:r>
                <a:r>
                  <a:rPr kumimoji="0" lang="en-US" sz="1600" b="0" i="0" u="none" strike="noStrike" kern="1200" cap="none" spc="0" normalizeH="0" baseline="0" noProof="0" dirty="0" err="1">
                    <a:ln>
                      <a:noFill/>
                    </a:ln>
                    <a:effectLst/>
                    <a:uLnTx/>
                    <a:uFillTx/>
                    <a:latin typeface="Segoe UI"/>
                    <a:ea typeface="+mn-ea"/>
                    <a:cs typeface="+mn-cs"/>
                  </a:rPr>
                  <a:t>hacer</a:t>
                </a:r>
                <a:r>
                  <a:rPr kumimoji="0" lang="en-US" sz="1600" b="0" i="0" u="none" strike="noStrike" kern="1200" cap="none" spc="0" normalizeH="0" baseline="0" noProof="0" dirty="0">
                    <a:ln>
                      <a:noFill/>
                    </a:ln>
                    <a:effectLst/>
                    <a:uLnTx/>
                    <a:uFillTx/>
                    <a:latin typeface="Segoe UI"/>
                    <a:ea typeface="+mn-ea"/>
                    <a:cs typeface="+mn-cs"/>
                  </a:rPr>
                  <a:t> las </a:t>
                </a:r>
                <a:r>
                  <a:rPr kumimoji="0" lang="en-US" sz="1600" b="0" i="0" u="none" strike="noStrike" kern="1200" cap="none" spc="0" normalizeH="0" baseline="0" noProof="0" dirty="0" err="1">
                    <a:ln>
                      <a:noFill/>
                    </a:ln>
                    <a:effectLst/>
                    <a:uLnTx/>
                    <a:uFillTx/>
                    <a:latin typeface="Segoe UI"/>
                    <a:ea typeface="+mn-ea"/>
                    <a:cs typeface="+mn-cs"/>
                  </a:rPr>
                  <a:t>aplicaciones</a:t>
                </a:r>
                <a:r>
                  <a:rPr kumimoji="0" lang="en-US" sz="1600" b="0" i="0" u="none" strike="noStrike" kern="1200" cap="none" spc="0" normalizeH="0" baseline="0" noProof="0" dirty="0">
                    <a:ln>
                      <a:noFill/>
                    </a:ln>
                    <a:effectLst/>
                    <a:uLnTx/>
                    <a:uFillTx/>
                    <a:latin typeface="Segoe UI"/>
                    <a:ea typeface="+mn-ea"/>
                    <a:cs typeface="+mn-cs"/>
                  </a:rPr>
                  <a:t> y los </a:t>
                </a:r>
                <a:r>
                  <a:rPr kumimoji="0" lang="en-US" sz="1600" b="0" i="0" u="none" strike="noStrike" kern="1200" cap="none" spc="0" normalizeH="0" baseline="0" noProof="0" dirty="0" err="1">
                    <a:ln>
                      <a:noFill/>
                    </a:ln>
                    <a:effectLst/>
                    <a:uLnTx/>
                    <a:uFillTx/>
                    <a:latin typeface="Segoe UI"/>
                    <a:ea typeface="+mn-ea"/>
                    <a:cs typeface="+mn-cs"/>
                  </a:rPr>
                  <a:t>procesos</a:t>
                </a:r>
                <a:r>
                  <a:rPr kumimoji="0" lang="en-US" sz="1600" b="0" i="0" u="none" strike="noStrike" kern="1200" cap="none" spc="0" normalizeH="0" baseline="0" noProof="0" dirty="0">
                    <a:ln>
                      <a:noFill/>
                    </a:ln>
                    <a:effectLst/>
                    <a:uLnTx/>
                    <a:uFillTx/>
                    <a:latin typeface="Segoe UI"/>
                    <a:ea typeface="+mn-ea"/>
                    <a:cs typeface="+mn-cs"/>
                  </a:rPr>
                  <a:t> mas </a:t>
                </a:r>
                <a:r>
                  <a:rPr kumimoji="0" lang="en-US" sz="1600" b="0" i="0" u="none" strike="noStrike" kern="1200" cap="none" spc="0" normalizeH="0" baseline="0" noProof="0" dirty="0" err="1">
                    <a:ln>
                      <a:noFill/>
                    </a:ln>
                    <a:effectLst/>
                    <a:uLnTx/>
                    <a:uFillTx/>
                    <a:latin typeface="Segoe UI"/>
                    <a:ea typeface="+mn-ea"/>
                    <a:cs typeface="+mn-cs"/>
                  </a:rPr>
                  <a:t>inteligentes</a:t>
                </a:r>
                <a:endParaRPr kumimoji="0" lang="en-US" sz="1600" b="0" i="0" u="none" strike="noStrike" kern="1200" cap="none" spc="0" normalizeH="0" baseline="0" noProof="0" dirty="0">
                  <a:ln>
                    <a:noFill/>
                  </a:ln>
                  <a:effectLst/>
                  <a:uLnTx/>
                  <a:uFillTx/>
                  <a:latin typeface="Segoe UI"/>
                  <a:ea typeface="+mn-ea"/>
                  <a:cs typeface="+mn-cs"/>
                </a:endParaRPr>
              </a:p>
            </p:txBody>
          </p:sp>
          <p:grpSp>
            <p:nvGrpSpPr>
              <p:cNvPr id="85" name="Group 4">
                <a:extLst>
                  <a:ext uri="{FF2B5EF4-FFF2-40B4-BE49-F238E27FC236}">
                    <a16:creationId xmlns:a16="http://schemas.microsoft.com/office/drawing/2014/main" id="{FD6568BA-858B-441C-A562-763095213BA8}"/>
                  </a:ext>
                </a:extLst>
              </p:cNvPr>
              <p:cNvGrpSpPr>
                <a:grpSpLocks noChangeAspect="1"/>
              </p:cNvGrpSpPr>
              <p:nvPr/>
            </p:nvGrpSpPr>
            <p:grpSpPr bwMode="auto">
              <a:xfrm>
                <a:off x="519245" y="3677986"/>
                <a:ext cx="471356" cy="515336"/>
                <a:chOff x="2632" y="955"/>
                <a:chExt cx="2410" cy="2412"/>
              </a:xfrm>
            </p:grpSpPr>
            <p:sp>
              <p:nvSpPr>
                <p:cNvPr id="105" name="Freeform 5">
                  <a:extLst>
                    <a:ext uri="{FF2B5EF4-FFF2-40B4-BE49-F238E27FC236}">
                      <a16:creationId xmlns:a16="http://schemas.microsoft.com/office/drawing/2014/main" id="{53DDD83C-2EE6-4666-B0D3-2D3C3E53D975}"/>
                    </a:ext>
                  </a:extLst>
                </p:cNvPr>
                <p:cNvSpPr>
                  <a:spLocks/>
                </p:cNvSpPr>
                <p:nvPr/>
              </p:nvSpPr>
              <p:spPr bwMode="auto">
                <a:xfrm>
                  <a:off x="2632" y="955"/>
                  <a:ext cx="2410" cy="2412"/>
                </a:xfrm>
                <a:custGeom>
                  <a:avLst/>
                  <a:gdLst>
                    <a:gd name="T0" fmla="*/ 109 w 1017"/>
                    <a:gd name="T1" fmla="*/ 108 h 1018"/>
                    <a:gd name="T2" fmla="*/ 265 w 1017"/>
                    <a:gd name="T3" fmla="*/ 110 h 1018"/>
                    <a:gd name="T4" fmla="*/ 280 w 1017"/>
                    <a:gd name="T5" fmla="*/ 94 h 1018"/>
                    <a:gd name="T6" fmla="*/ 307 w 1017"/>
                    <a:gd name="T7" fmla="*/ 0 h 1018"/>
                    <a:gd name="T8" fmla="*/ 338 w 1017"/>
                    <a:gd name="T9" fmla="*/ 94 h 1018"/>
                    <a:gd name="T10" fmla="*/ 360 w 1017"/>
                    <a:gd name="T11" fmla="*/ 110 h 1018"/>
                    <a:gd name="T12" fmla="*/ 663 w 1017"/>
                    <a:gd name="T13" fmla="*/ 108 h 1018"/>
                    <a:gd name="T14" fmla="*/ 678 w 1017"/>
                    <a:gd name="T15" fmla="*/ 125 h 1018"/>
                    <a:gd name="T16" fmla="*/ 707 w 1017"/>
                    <a:gd name="T17" fmla="*/ 217 h 1018"/>
                    <a:gd name="T18" fmla="*/ 737 w 1017"/>
                    <a:gd name="T19" fmla="*/ 125 h 1018"/>
                    <a:gd name="T20" fmla="*/ 759 w 1017"/>
                    <a:gd name="T21" fmla="*/ 109 h 1018"/>
                    <a:gd name="T22" fmla="*/ 907 w 1017"/>
                    <a:gd name="T23" fmla="*/ 109 h 1018"/>
                    <a:gd name="T24" fmla="*/ 907 w 1017"/>
                    <a:gd name="T25" fmla="*/ 258 h 1018"/>
                    <a:gd name="T26" fmla="*/ 921 w 1017"/>
                    <a:gd name="T27" fmla="*/ 278 h 1018"/>
                    <a:gd name="T28" fmla="*/ 1017 w 1017"/>
                    <a:gd name="T29" fmla="*/ 311 h 1018"/>
                    <a:gd name="T30" fmla="*/ 922 w 1017"/>
                    <a:gd name="T31" fmla="*/ 335 h 1018"/>
                    <a:gd name="T32" fmla="*/ 905 w 1017"/>
                    <a:gd name="T33" fmla="*/ 360 h 1018"/>
                    <a:gd name="T34" fmla="*/ 906 w 1017"/>
                    <a:gd name="T35" fmla="*/ 654 h 1018"/>
                    <a:gd name="T36" fmla="*/ 890 w 1017"/>
                    <a:gd name="T37" fmla="*/ 677 h 1018"/>
                    <a:gd name="T38" fmla="*/ 796 w 1017"/>
                    <a:gd name="T39" fmla="*/ 706 h 1018"/>
                    <a:gd name="T40" fmla="*/ 890 w 1017"/>
                    <a:gd name="T41" fmla="*/ 735 h 1018"/>
                    <a:gd name="T42" fmla="*/ 905 w 1017"/>
                    <a:gd name="T43" fmla="*/ 760 h 1018"/>
                    <a:gd name="T44" fmla="*/ 909 w 1017"/>
                    <a:gd name="T45" fmla="*/ 907 h 1018"/>
                    <a:gd name="T46" fmla="*/ 759 w 1017"/>
                    <a:gd name="T47" fmla="*/ 907 h 1018"/>
                    <a:gd name="T48" fmla="*/ 736 w 1017"/>
                    <a:gd name="T49" fmla="*/ 919 h 1018"/>
                    <a:gd name="T50" fmla="*/ 710 w 1017"/>
                    <a:gd name="T51" fmla="*/ 1018 h 1018"/>
                    <a:gd name="T52" fmla="*/ 680 w 1017"/>
                    <a:gd name="T53" fmla="*/ 916 h 1018"/>
                    <a:gd name="T54" fmla="*/ 658 w 1017"/>
                    <a:gd name="T55" fmla="*/ 908 h 1018"/>
                    <a:gd name="T56" fmla="*/ 362 w 1017"/>
                    <a:gd name="T57" fmla="*/ 908 h 1018"/>
                    <a:gd name="T58" fmla="*/ 338 w 1017"/>
                    <a:gd name="T59" fmla="*/ 890 h 1018"/>
                    <a:gd name="T60" fmla="*/ 311 w 1017"/>
                    <a:gd name="T61" fmla="*/ 797 h 1018"/>
                    <a:gd name="T62" fmla="*/ 278 w 1017"/>
                    <a:gd name="T63" fmla="*/ 884 h 1018"/>
                    <a:gd name="T64" fmla="*/ 257 w 1017"/>
                    <a:gd name="T65" fmla="*/ 906 h 1018"/>
                    <a:gd name="T66" fmla="*/ 109 w 1017"/>
                    <a:gd name="T67" fmla="*/ 906 h 1018"/>
                    <a:gd name="T68" fmla="*/ 109 w 1017"/>
                    <a:gd name="T69" fmla="*/ 755 h 1018"/>
                    <a:gd name="T70" fmla="*/ 98 w 1017"/>
                    <a:gd name="T71" fmla="*/ 735 h 1018"/>
                    <a:gd name="T72" fmla="*/ 0 w 1017"/>
                    <a:gd name="T73" fmla="*/ 706 h 1018"/>
                    <a:gd name="T74" fmla="*/ 92 w 1017"/>
                    <a:gd name="T75" fmla="*/ 681 h 1018"/>
                    <a:gd name="T76" fmla="*/ 111 w 1017"/>
                    <a:gd name="T77" fmla="*/ 656 h 1018"/>
                    <a:gd name="T78" fmla="*/ 110 w 1017"/>
                    <a:gd name="T79" fmla="*/ 366 h 1018"/>
                    <a:gd name="T80" fmla="*/ 126 w 1017"/>
                    <a:gd name="T81" fmla="*/ 339 h 1018"/>
                    <a:gd name="T82" fmla="*/ 220 w 1017"/>
                    <a:gd name="T83" fmla="*/ 308 h 1018"/>
                    <a:gd name="T84" fmla="*/ 124 w 1017"/>
                    <a:gd name="T85" fmla="*/ 275 h 1018"/>
                    <a:gd name="T86" fmla="*/ 108 w 1017"/>
                    <a:gd name="T87" fmla="*/ 249 h 1018"/>
                    <a:gd name="T88" fmla="*/ 109 w 1017"/>
                    <a:gd name="T89" fmla="*/ 108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7" h="1018">
                      <a:moveTo>
                        <a:pt x="109" y="108"/>
                      </a:moveTo>
                      <a:cubicBezTo>
                        <a:pt x="265" y="110"/>
                        <a:pt x="265" y="110"/>
                        <a:pt x="265" y="110"/>
                      </a:cubicBezTo>
                      <a:cubicBezTo>
                        <a:pt x="265" y="110"/>
                        <a:pt x="280" y="111"/>
                        <a:pt x="280" y="94"/>
                      </a:cubicBezTo>
                      <a:cubicBezTo>
                        <a:pt x="280" y="77"/>
                        <a:pt x="235" y="0"/>
                        <a:pt x="307" y="0"/>
                      </a:cubicBezTo>
                      <a:cubicBezTo>
                        <a:pt x="379" y="0"/>
                        <a:pt x="338" y="81"/>
                        <a:pt x="338" y="94"/>
                      </a:cubicBezTo>
                      <a:cubicBezTo>
                        <a:pt x="338" y="107"/>
                        <a:pt x="360" y="110"/>
                        <a:pt x="360" y="110"/>
                      </a:cubicBezTo>
                      <a:cubicBezTo>
                        <a:pt x="663" y="108"/>
                        <a:pt x="663" y="108"/>
                        <a:pt x="663" y="108"/>
                      </a:cubicBezTo>
                      <a:cubicBezTo>
                        <a:pt x="663" y="108"/>
                        <a:pt x="678" y="110"/>
                        <a:pt x="678" y="125"/>
                      </a:cubicBezTo>
                      <a:cubicBezTo>
                        <a:pt x="678" y="140"/>
                        <a:pt x="634" y="217"/>
                        <a:pt x="707" y="217"/>
                      </a:cubicBezTo>
                      <a:cubicBezTo>
                        <a:pt x="780" y="217"/>
                        <a:pt x="737" y="139"/>
                        <a:pt x="737" y="125"/>
                      </a:cubicBezTo>
                      <a:cubicBezTo>
                        <a:pt x="737" y="111"/>
                        <a:pt x="759" y="109"/>
                        <a:pt x="759" y="109"/>
                      </a:cubicBezTo>
                      <a:cubicBezTo>
                        <a:pt x="907" y="109"/>
                        <a:pt x="907" y="109"/>
                        <a:pt x="907" y="109"/>
                      </a:cubicBezTo>
                      <a:cubicBezTo>
                        <a:pt x="907" y="258"/>
                        <a:pt x="907" y="258"/>
                        <a:pt x="907" y="258"/>
                      </a:cubicBezTo>
                      <a:cubicBezTo>
                        <a:pt x="907" y="258"/>
                        <a:pt x="906" y="278"/>
                        <a:pt x="921" y="278"/>
                      </a:cubicBezTo>
                      <a:cubicBezTo>
                        <a:pt x="936" y="278"/>
                        <a:pt x="1017" y="231"/>
                        <a:pt x="1017" y="311"/>
                      </a:cubicBezTo>
                      <a:cubicBezTo>
                        <a:pt x="1017" y="391"/>
                        <a:pt x="938" y="335"/>
                        <a:pt x="922" y="335"/>
                      </a:cubicBezTo>
                      <a:cubicBezTo>
                        <a:pt x="906" y="335"/>
                        <a:pt x="905" y="360"/>
                        <a:pt x="905" y="360"/>
                      </a:cubicBezTo>
                      <a:cubicBezTo>
                        <a:pt x="906" y="654"/>
                        <a:pt x="906" y="654"/>
                        <a:pt x="906" y="654"/>
                      </a:cubicBezTo>
                      <a:cubicBezTo>
                        <a:pt x="906" y="654"/>
                        <a:pt x="905" y="677"/>
                        <a:pt x="890" y="677"/>
                      </a:cubicBezTo>
                      <a:cubicBezTo>
                        <a:pt x="875" y="677"/>
                        <a:pt x="796" y="640"/>
                        <a:pt x="796" y="706"/>
                      </a:cubicBezTo>
                      <a:cubicBezTo>
                        <a:pt x="796" y="772"/>
                        <a:pt x="875" y="735"/>
                        <a:pt x="890" y="735"/>
                      </a:cubicBezTo>
                      <a:cubicBezTo>
                        <a:pt x="905" y="735"/>
                        <a:pt x="905" y="760"/>
                        <a:pt x="905" y="760"/>
                      </a:cubicBezTo>
                      <a:cubicBezTo>
                        <a:pt x="909" y="907"/>
                        <a:pt x="909" y="907"/>
                        <a:pt x="909" y="907"/>
                      </a:cubicBezTo>
                      <a:cubicBezTo>
                        <a:pt x="759" y="907"/>
                        <a:pt x="759" y="907"/>
                        <a:pt x="759" y="907"/>
                      </a:cubicBezTo>
                      <a:cubicBezTo>
                        <a:pt x="759" y="907"/>
                        <a:pt x="736" y="904"/>
                        <a:pt x="736" y="919"/>
                      </a:cubicBezTo>
                      <a:cubicBezTo>
                        <a:pt x="736" y="934"/>
                        <a:pt x="788" y="1018"/>
                        <a:pt x="710" y="1018"/>
                      </a:cubicBezTo>
                      <a:cubicBezTo>
                        <a:pt x="632" y="1018"/>
                        <a:pt x="680" y="930"/>
                        <a:pt x="680" y="916"/>
                      </a:cubicBezTo>
                      <a:cubicBezTo>
                        <a:pt x="680" y="902"/>
                        <a:pt x="658" y="908"/>
                        <a:pt x="658" y="908"/>
                      </a:cubicBezTo>
                      <a:cubicBezTo>
                        <a:pt x="362" y="908"/>
                        <a:pt x="362" y="908"/>
                        <a:pt x="362" y="908"/>
                      </a:cubicBezTo>
                      <a:cubicBezTo>
                        <a:pt x="362" y="908"/>
                        <a:pt x="338" y="904"/>
                        <a:pt x="338" y="890"/>
                      </a:cubicBezTo>
                      <a:cubicBezTo>
                        <a:pt x="338" y="876"/>
                        <a:pt x="383" y="797"/>
                        <a:pt x="311" y="797"/>
                      </a:cubicBezTo>
                      <a:cubicBezTo>
                        <a:pt x="239" y="797"/>
                        <a:pt x="278" y="869"/>
                        <a:pt x="278" y="884"/>
                      </a:cubicBezTo>
                      <a:cubicBezTo>
                        <a:pt x="278" y="899"/>
                        <a:pt x="257" y="906"/>
                        <a:pt x="257" y="906"/>
                      </a:cubicBezTo>
                      <a:cubicBezTo>
                        <a:pt x="109" y="906"/>
                        <a:pt x="109" y="906"/>
                        <a:pt x="109" y="906"/>
                      </a:cubicBezTo>
                      <a:cubicBezTo>
                        <a:pt x="109" y="755"/>
                        <a:pt x="109" y="755"/>
                        <a:pt x="109" y="755"/>
                      </a:cubicBezTo>
                      <a:cubicBezTo>
                        <a:pt x="109" y="755"/>
                        <a:pt x="116" y="735"/>
                        <a:pt x="98" y="735"/>
                      </a:cubicBezTo>
                      <a:cubicBezTo>
                        <a:pt x="80" y="735"/>
                        <a:pt x="0" y="776"/>
                        <a:pt x="0" y="706"/>
                      </a:cubicBezTo>
                      <a:cubicBezTo>
                        <a:pt x="0" y="636"/>
                        <a:pt x="74" y="681"/>
                        <a:pt x="92" y="681"/>
                      </a:cubicBezTo>
                      <a:cubicBezTo>
                        <a:pt x="110" y="681"/>
                        <a:pt x="111" y="656"/>
                        <a:pt x="111" y="656"/>
                      </a:cubicBezTo>
                      <a:cubicBezTo>
                        <a:pt x="110" y="366"/>
                        <a:pt x="110" y="366"/>
                        <a:pt x="110" y="366"/>
                      </a:cubicBezTo>
                      <a:cubicBezTo>
                        <a:pt x="110" y="366"/>
                        <a:pt x="111" y="339"/>
                        <a:pt x="126" y="339"/>
                      </a:cubicBezTo>
                      <a:cubicBezTo>
                        <a:pt x="141" y="339"/>
                        <a:pt x="220" y="376"/>
                        <a:pt x="220" y="308"/>
                      </a:cubicBezTo>
                      <a:cubicBezTo>
                        <a:pt x="220" y="240"/>
                        <a:pt x="143" y="275"/>
                        <a:pt x="124" y="275"/>
                      </a:cubicBezTo>
                      <a:cubicBezTo>
                        <a:pt x="105" y="275"/>
                        <a:pt x="108" y="249"/>
                        <a:pt x="108" y="249"/>
                      </a:cubicBezTo>
                      <a:lnTo>
                        <a:pt x="109" y="108"/>
                      </a:lnTo>
                      <a:close/>
                    </a:path>
                  </a:pathLst>
                </a:custGeom>
                <a:noFill/>
                <a:ln w="15875" cap="flat">
                  <a:no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353535"/>
                    </a:solidFill>
                    <a:effectLst/>
                    <a:uLnTx/>
                    <a:uFillTx/>
                    <a:latin typeface="Segoe UI"/>
                    <a:ea typeface="+mn-ea"/>
                    <a:cs typeface="+mn-cs"/>
                  </a:endParaRPr>
                </a:p>
              </p:txBody>
            </p:sp>
            <p:sp>
              <p:nvSpPr>
                <p:cNvPr id="106" name="Freeform 7">
                  <a:extLst>
                    <a:ext uri="{FF2B5EF4-FFF2-40B4-BE49-F238E27FC236}">
                      <a16:creationId xmlns:a16="http://schemas.microsoft.com/office/drawing/2014/main" id="{0CE88840-0B5C-4CD4-9D81-E6ADB10B7FC3}"/>
                    </a:ext>
                  </a:extLst>
                </p:cNvPr>
                <p:cNvSpPr>
                  <a:spLocks/>
                </p:cNvSpPr>
                <p:nvPr/>
              </p:nvSpPr>
              <p:spPr bwMode="auto">
                <a:xfrm>
                  <a:off x="3579" y="2147"/>
                  <a:ext cx="1207" cy="1220"/>
                </a:xfrm>
                <a:custGeom>
                  <a:avLst/>
                  <a:gdLst>
                    <a:gd name="T0" fmla="*/ 490 w 509"/>
                    <a:gd name="T1" fmla="*/ 232 h 515"/>
                    <a:gd name="T2" fmla="*/ 396 w 509"/>
                    <a:gd name="T3" fmla="*/ 203 h 515"/>
                    <a:gd name="T4" fmla="*/ 490 w 509"/>
                    <a:gd name="T5" fmla="*/ 174 h 515"/>
                    <a:gd name="T6" fmla="*/ 506 w 509"/>
                    <a:gd name="T7" fmla="*/ 151 h 515"/>
                    <a:gd name="T8" fmla="*/ 505 w 509"/>
                    <a:gd name="T9" fmla="*/ 1 h 515"/>
                    <a:gd name="T10" fmla="*/ 364 w 509"/>
                    <a:gd name="T11" fmla="*/ 1 h 515"/>
                    <a:gd name="T12" fmla="*/ 339 w 509"/>
                    <a:gd name="T13" fmla="*/ 16 h 515"/>
                    <a:gd name="T14" fmla="*/ 304 w 509"/>
                    <a:gd name="T15" fmla="*/ 116 h 515"/>
                    <a:gd name="T16" fmla="*/ 276 w 509"/>
                    <a:gd name="T17" fmla="*/ 21 h 515"/>
                    <a:gd name="T18" fmla="*/ 258 w 509"/>
                    <a:gd name="T19" fmla="*/ 3 h 515"/>
                    <a:gd name="T20" fmla="*/ 110 w 509"/>
                    <a:gd name="T21" fmla="*/ 3 h 515"/>
                    <a:gd name="T22" fmla="*/ 110 w 509"/>
                    <a:gd name="T23" fmla="*/ 156 h 515"/>
                    <a:gd name="T24" fmla="*/ 91 w 509"/>
                    <a:gd name="T25" fmla="*/ 177 h 515"/>
                    <a:gd name="T26" fmla="*/ 0 w 509"/>
                    <a:gd name="T27" fmla="*/ 205 h 515"/>
                    <a:gd name="T28" fmla="*/ 94 w 509"/>
                    <a:gd name="T29" fmla="*/ 230 h 515"/>
                    <a:gd name="T30" fmla="*/ 109 w 509"/>
                    <a:gd name="T31" fmla="*/ 260 h 515"/>
                    <a:gd name="T32" fmla="*/ 109 w 509"/>
                    <a:gd name="T33" fmla="*/ 405 h 515"/>
                    <a:gd name="T34" fmla="*/ 258 w 509"/>
                    <a:gd name="T35" fmla="*/ 405 h 515"/>
                    <a:gd name="T36" fmla="*/ 280 w 509"/>
                    <a:gd name="T37" fmla="*/ 413 h 515"/>
                    <a:gd name="T38" fmla="*/ 310 w 509"/>
                    <a:gd name="T39" fmla="*/ 515 h 515"/>
                    <a:gd name="T40" fmla="*/ 336 w 509"/>
                    <a:gd name="T41" fmla="*/ 416 h 515"/>
                    <a:gd name="T42" fmla="*/ 359 w 509"/>
                    <a:gd name="T43" fmla="*/ 404 h 515"/>
                    <a:gd name="T44" fmla="*/ 509 w 509"/>
                    <a:gd name="T45" fmla="*/ 404 h 515"/>
                    <a:gd name="T46" fmla="*/ 505 w 509"/>
                    <a:gd name="T47" fmla="*/ 257 h 515"/>
                    <a:gd name="T48" fmla="*/ 490 w 509"/>
                    <a:gd name="T49" fmla="*/ 232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9" h="515">
                      <a:moveTo>
                        <a:pt x="490" y="232"/>
                      </a:moveTo>
                      <a:cubicBezTo>
                        <a:pt x="475" y="232"/>
                        <a:pt x="396" y="269"/>
                        <a:pt x="396" y="203"/>
                      </a:cubicBezTo>
                      <a:cubicBezTo>
                        <a:pt x="396" y="137"/>
                        <a:pt x="475" y="174"/>
                        <a:pt x="490" y="174"/>
                      </a:cubicBezTo>
                      <a:cubicBezTo>
                        <a:pt x="505" y="174"/>
                        <a:pt x="506" y="151"/>
                        <a:pt x="506" y="151"/>
                      </a:cubicBezTo>
                      <a:cubicBezTo>
                        <a:pt x="505" y="1"/>
                        <a:pt x="505" y="1"/>
                        <a:pt x="505" y="1"/>
                      </a:cubicBezTo>
                      <a:cubicBezTo>
                        <a:pt x="364" y="1"/>
                        <a:pt x="364" y="1"/>
                        <a:pt x="364" y="1"/>
                      </a:cubicBezTo>
                      <a:cubicBezTo>
                        <a:pt x="364" y="1"/>
                        <a:pt x="339" y="0"/>
                        <a:pt x="339" y="16"/>
                      </a:cubicBezTo>
                      <a:cubicBezTo>
                        <a:pt x="339" y="32"/>
                        <a:pt x="382" y="116"/>
                        <a:pt x="304" y="116"/>
                      </a:cubicBezTo>
                      <a:cubicBezTo>
                        <a:pt x="227" y="116"/>
                        <a:pt x="276" y="36"/>
                        <a:pt x="276" y="21"/>
                      </a:cubicBezTo>
                      <a:cubicBezTo>
                        <a:pt x="276" y="6"/>
                        <a:pt x="258" y="3"/>
                        <a:pt x="258" y="3"/>
                      </a:cubicBezTo>
                      <a:cubicBezTo>
                        <a:pt x="110" y="3"/>
                        <a:pt x="110" y="3"/>
                        <a:pt x="110" y="3"/>
                      </a:cubicBezTo>
                      <a:cubicBezTo>
                        <a:pt x="110" y="156"/>
                        <a:pt x="110" y="156"/>
                        <a:pt x="110" y="156"/>
                      </a:cubicBezTo>
                      <a:cubicBezTo>
                        <a:pt x="110" y="156"/>
                        <a:pt x="110" y="177"/>
                        <a:pt x="91" y="177"/>
                      </a:cubicBezTo>
                      <a:cubicBezTo>
                        <a:pt x="72" y="177"/>
                        <a:pt x="0" y="128"/>
                        <a:pt x="0" y="205"/>
                      </a:cubicBezTo>
                      <a:cubicBezTo>
                        <a:pt x="0" y="282"/>
                        <a:pt x="80" y="230"/>
                        <a:pt x="94" y="230"/>
                      </a:cubicBezTo>
                      <a:cubicBezTo>
                        <a:pt x="107" y="230"/>
                        <a:pt x="109" y="260"/>
                        <a:pt x="109" y="260"/>
                      </a:cubicBezTo>
                      <a:cubicBezTo>
                        <a:pt x="109" y="405"/>
                        <a:pt x="109" y="405"/>
                        <a:pt x="109" y="405"/>
                      </a:cubicBezTo>
                      <a:cubicBezTo>
                        <a:pt x="258" y="405"/>
                        <a:pt x="258" y="405"/>
                        <a:pt x="258" y="405"/>
                      </a:cubicBezTo>
                      <a:cubicBezTo>
                        <a:pt x="258" y="405"/>
                        <a:pt x="280" y="399"/>
                        <a:pt x="280" y="413"/>
                      </a:cubicBezTo>
                      <a:cubicBezTo>
                        <a:pt x="280" y="427"/>
                        <a:pt x="232" y="515"/>
                        <a:pt x="310" y="515"/>
                      </a:cubicBezTo>
                      <a:cubicBezTo>
                        <a:pt x="388" y="515"/>
                        <a:pt x="336" y="431"/>
                        <a:pt x="336" y="416"/>
                      </a:cubicBezTo>
                      <a:cubicBezTo>
                        <a:pt x="336" y="401"/>
                        <a:pt x="359" y="404"/>
                        <a:pt x="359" y="404"/>
                      </a:cubicBezTo>
                      <a:cubicBezTo>
                        <a:pt x="509" y="404"/>
                        <a:pt x="509" y="404"/>
                        <a:pt x="509" y="404"/>
                      </a:cubicBezTo>
                      <a:cubicBezTo>
                        <a:pt x="505" y="257"/>
                        <a:pt x="505" y="257"/>
                        <a:pt x="505" y="257"/>
                      </a:cubicBezTo>
                      <a:cubicBezTo>
                        <a:pt x="505" y="257"/>
                        <a:pt x="505" y="232"/>
                        <a:pt x="490" y="232"/>
                      </a:cubicBezTo>
                      <a:close/>
                    </a:path>
                  </a:pathLst>
                </a:custGeom>
                <a:solidFill>
                  <a:schemeClr val="accent4"/>
                </a:solidFill>
                <a:ln w="15875" cap="flat">
                  <a:no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353535"/>
                    </a:solidFill>
                    <a:effectLst/>
                    <a:uLnTx/>
                    <a:uFillTx/>
                    <a:latin typeface="Segoe UI"/>
                    <a:ea typeface="+mn-ea"/>
                    <a:cs typeface="+mn-cs"/>
                  </a:endParaRPr>
                </a:p>
              </p:txBody>
            </p:sp>
            <p:sp>
              <p:nvSpPr>
                <p:cNvPr id="107" name="Freeform 8">
                  <a:extLst>
                    <a:ext uri="{FF2B5EF4-FFF2-40B4-BE49-F238E27FC236}">
                      <a16:creationId xmlns:a16="http://schemas.microsoft.com/office/drawing/2014/main" id="{D141E4DB-CD7D-49AC-975A-341FEA0D070C}"/>
                    </a:ext>
                  </a:extLst>
                </p:cNvPr>
                <p:cNvSpPr>
                  <a:spLocks/>
                </p:cNvSpPr>
                <p:nvPr/>
              </p:nvSpPr>
              <p:spPr bwMode="auto">
                <a:xfrm>
                  <a:off x="2632" y="1896"/>
                  <a:ext cx="1208" cy="1211"/>
                </a:xfrm>
                <a:custGeom>
                  <a:avLst/>
                  <a:gdLst>
                    <a:gd name="T0" fmla="*/ 494 w 510"/>
                    <a:gd name="T1" fmla="*/ 336 h 511"/>
                    <a:gd name="T2" fmla="*/ 400 w 510"/>
                    <a:gd name="T3" fmla="*/ 311 h 511"/>
                    <a:gd name="T4" fmla="*/ 491 w 510"/>
                    <a:gd name="T5" fmla="*/ 283 h 511"/>
                    <a:gd name="T6" fmla="*/ 510 w 510"/>
                    <a:gd name="T7" fmla="*/ 262 h 511"/>
                    <a:gd name="T8" fmla="*/ 510 w 510"/>
                    <a:gd name="T9" fmla="*/ 109 h 511"/>
                    <a:gd name="T10" fmla="*/ 367 w 510"/>
                    <a:gd name="T11" fmla="*/ 109 h 511"/>
                    <a:gd name="T12" fmla="*/ 343 w 510"/>
                    <a:gd name="T13" fmla="*/ 92 h 511"/>
                    <a:gd name="T14" fmla="*/ 310 w 510"/>
                    <a:gd name="T15" fmla="*/ 0 h 511"/>
                    <a:gd name="T16" fmla="*/ 279 w 510"/>
                    <a:gd name="T17" fmla="*/ 92 h 511"/>
                    <a:gd name="T18" fmla="*/ 264 w 510"/>
                    <a:gd name="T19" fmla="*/ 111 h 511"/>
                    <a:gd name="T20" fmla="*/ 110 w 510"/>
                    <a:gd name="T21" fmla="*/ 111 h 511"/>
                    <a:gd name="T22" fmla="*/ 111 w 510"/>
                    <a:gd name="T23" fmla="*/ 259 h 511"/>
                    <a:gd name="T24" fmla="*/ 92 w 510"/>
                    <a:gd name="T25" fmla="*/ 284 h 511"/>
                    <a:gd name="T26" fmla="*/ 0 w 510"/>
                    <a:gd name="T27" fmla="*/ 309 h 511"/>
                    <a:gd name="T28" fmla="*/ 98 w 510"/>
                    <a:gd name="T29" fmla="*/ 338 h 511"/>
                    <a:gd name="T30" fmla="*/ 109 w 510"/>
                    <a:gd name="T31" fmla="*/ 358 h 511"/>
                    <a:gd name="T32" fmla="*/ 109 w 510"/>
                    <a:gd name="T33" fmla="*/ 509 h 511"/>
                    <a:gd name="T34" fmla="*/ 257 w 510"/>
                    <a:gd name="T35" fmla="*/ 509 h 511"/>
                    <a:gd name="T36" fmla="*/ 278 w 510"/>
                    <a:gd name="T37" fmla="*/ 487 h 511"/>
                    <a:gd name="T38" fmla="*/ 311 w 510"/>
                    <a:gd name="T39" fmla="*/ 400 h 511"/>
                    <a:gd name="T40" fmla="*/ 338 w 510"/>
                    <a:gd name="T41" fmla="*/ 493 h 511"/>
                    <a:gd name="T42" fmla="*/ 362 w 510"/>
                    <a:gd name="T43" fmla="*/ 511 h 511"/>
                    <a:gd name="T44" fmla="*/ 509 w 510"/>
                    <a:gd name="T45" fmla="*/ 511 h 511"/>
                    <a:gd name="T46" fmla="*/ 509 w 510"/>
                    <a:gd name="T47" fmla="*/ 366 h 511"/>
                    <a:gd name="T48" fmla="*/ 494 w 510"/>
                    <a:gd name="T49" fmla="*/ 336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0" h="511">
                      <a:moveTo>
                        <a:pt x="494" y="336"/>
                      </a:moveTo>
                      <a:cubicBezTo>
                        <a:pt x="480" y="336"/>
                        <a:pt x="400" y="388"/>
                        <a:pt x="400" y="311"/>
                      </a:cubicBezTo>
                      <a:cubicBezTo>
                        <a:pt x="400" y="234"/>
                        <a:pt x="472" y="283"/>
                        <a:pt x="491" y="283"/>
                      </a:cubicBezTo>
                      <a:cubicBezTo>
                        <a:pt x="510" y="283"/>
                        <a:pt x="510" y="262"/>
                        <a:pt x="510" y="262"/>
                      </a:cubicBezTo>
                      <a:cubicBezTo>
                        <a:pt x="510" y="109"/>
                        <a:pt x="510" y="109"/>
                        <a:pt x="510" y="109"/>
                      </a:cubicBezTo>
                      <a:cubicBezTo>
                        <a:pt x="367" y="109"/>
                        <a:pt x="367" y="109"/>
                        <a:pt x="367" y="109"/>
                      </a:cubicBezTo>
                      <a:cubicBezTo>
                        <a:pt x="367" y="109"/>
                        <a:pt x="343" y="110"/>
                        <a:pt x="343" y="92"/>
                      </a:cubicBezTo>
                      <a:cubicBezTo>
                        <a:pt x="343" y="75"/>
                        <a:pt x="375" y="0"/>
                        <a:pt x="310" y="0"/>
                      </a:cubicBezTo>
                      <a:cubicBezTo>
                        <a:pt x="244" y="0"/>
                        <a:pt x="279" y="78"/>
                        <a:pt x="279" y="92"/>
                      </a:cubicBezTo>
                      <a:cubicBezTo>
                        <a:pt x="279" y="107"/>
                        <a:pt x="264" y="111"/>
                        <a:pt x="264" y="111"/>
                      </a:cubicBezTo>
                      <a:cubicBezTo>
                        <a:pt x="110" y="111"/>
                        <a:pt x="110" y="111"/>
                        <a:pt x="110" y="111"/>
                      </a:cubicBezTo>
                      <a:cubicBezTo>
                        <a:pt x="111" y="259"/>
                        <a:pt x="111" y="259"/>
                        <a:pt x="111" y="259"/>
                      </a:cubicBezTo>
                      <a:cubicBezTo>
                        <a:pt x="111" y="259"/>
                        <a:pt x="110" y="284"/>
                        <a:pt x="92" y="284"/>
                      </a:cubicBezTo>
                      <a:cubicBezTo>
                        <a:pt x="74" y="284"/>
                        <a:pt x="0" y="239"/>
                        <a:pt x="0" y="309"/>
                      </a:cubicBezTo>
                      <a:cubicBezTo>
                        <a:pt x="0" y="379"/>
                        <a:pt x="80" y="338"/>
                        <a:pt x="98" y="338"/>
                      </a:cubicBezTo>
                      <a:cubicBezTo>
                        <a:pt x="116" y="338"/>
                        <a:pt x="109" y="358"/>
                        <a:pt x="109" y="358"/>
                      </a:cubicBezTo>
                      <a:cubicBezTo>
                        <a:pt x="109" y="509"/>
                        <a:pt x="109" y="509"/>
                        <a:pt x="109" y="509"/>
                      </a:cubicBezTo>
                      <a:cubicBezTo>
                        <a:pt x="257" y="509"/>
                        <a:pt x="257" y="509"/>
                        <a:pt x="257" y="509"/>
                      </a:cubicBezTo>
                      <a:cubicBezTo>
                        <a:pt x="257" y="509"/>
                        <a:pt x="278" y="502"/>
                        <a:pt x="278" y="487"/>
                      </a:cubicBezTo>
                      <a:cubicBezTo>
                        <a:pt x="278" y="472"/>
                        <a:pt x="239" y="400"/>
                        <a:pt x="311" y="400"/>
                      </a:cubicBezTo>
                      <a:cubicBezTo>
                        <a:pt x="383" y="400"/>
                        <a:pt x="338" y="479"/>
                        <a:pt x="338" y="493"/>
                      </a:cubicBezTo>
                      <a:cubicBezTo>
                        <a:pt x="338" y="507"/>
                        <a:pt x="362" y="511"/>
                        <a:pt x="362" y="511"/>
                      </a:cubicBezTo>
                      <a:cubicBezTo>
                        <a:pt x="509" y="511"/>
                        <a:pt x="509" y="511"/>
                        <a:pt x="509" y="511"/>
                      </a:cubicBezTo>
                      <a:cubicBezTo>
                        <a:pt x="509" y="366"/>
                        <a:pt x="509" y="366"/>
                        <a:pt x="509" y="366"/>
                      </a:cubicBezTo>
                      <a:cubicBezTo>
                        <a:pt x="509" y="366"/>
                        <a:pt x="507" y="336"/>
                        <a:pt x="494" y="336"/>
                      </a:cubicBezTo>
                      <a:close/>
                    </a:path>
                  </a:pathLst>
                </a:custGeom>
                <a:solidFill>
                  <a:schemeClr val="accent2"/>
                </a:solidFill>
                <a:ln w="15875" cap="flat">
                  <a:no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353535"/>
                    </a:solidFill>
                    <a:effectLst/>
                    <a:uLnTx/>
                    <a:uFillTx/>
                    <a:latin typeface="Segoe UI"/>
                    <a:ea typeface="+mn-ea"/>
                    <a:cs typeface="+mn-cs"/>
                  </a:endParaRPr>
                </a:p>
              </p:txBody>
            </p:sp>
            <p:sp>
              <p:nvSpPr>
                <p:cNvPr id="108" name="Freeform 9">
                  <a:extLst>
                    <a:ext uri="{FF2B5EF4-FFF2-40B4-BE49-F238E27FC236}">
                      <a16:creationId xmlns:a16="http://schemas.microsoft.com/office/drawing/2014/main" id="{8BB3052C-FAD8-43C3-9453-DE697BD5BB4A}"/>
                    </a:ext>
                  </a:extLst>
                </p:cNvPr>
                <p:cNvSpPr>
                  <a:spLocks/>
                </p:cNvSpPr>
                <p:nvPr/>
              </p:nvSpPr>
              <p:spPr bwMode="auto">
                <a:xfrm>
                  <a:off x="3833" y="1211"/>
                  <a:ext cx="1209" cy="1211"/>
                </a:xfrm>
                <a:custGeom>
                  <a:avLst/>
                  <a:gdLst>
                    <a:gd name="T0" fmla="*/ 415 w 510"/>
                    <a:gd name="T1" fmla="*/ 227 h 511"/>
                    <a:gd name="T2" fmla="*/ 510 w 510"/>
                    <a:gd name="T3" fmla="*/ 203 h 511"/>
                    <a:gd name="T4" fmla="*/ 414 w 510"/>
                    <a:gd name="T5" fmla="*/ 170 h 511"/>
                    <a:gd name="T6" fmla="*/ 400 w 510"/>
                    <a:gd name="T7" fmla="*/ 150 h 511"/>
                    <a:gd name="T8" fmla="*/ 400 w 510"/>
                    <a:gd name="T9" fmla="*/ 1 h 511"/>
                    <a:gd name="T10" fmla="*/ 252 w 510"/>
                    <a:gd name="T11" fmla="*/ 1 h 511"/>
                    <a:gd name="T12" fmla="*/ 230 w 510"/>
                    <a:gd name="T13" fmla="*/ 17 h 511"/>
                    <a:gd name="T14" fmla="*/ 200 w 510"/>
                    <a:gd name="T15" fmla="*/ 109 h 511"/>
                    <a:gd name="T16" fmla="*/ 171 w 510"/>
                    <a:gd name="T17" fmla="*/ 17 h 511"/>
                    <a:gd name="T18" fmla="*/ 156 w 510"/>
                    <a:gd name="T19" fmla="*/ 0 h 511"/>
                    <a:gd name="T20" fmla="*/ 3 w 510"/>
                    <a:gd name="T21" fmla="*/ 1 h 511"/>
                    <a:gd name="T22" fmla="*/ 3 w 510"/>
                    <a:gd name="T23" fmla="*/ 153 h 511"/>
                    <a:gd name="T24" fmla="*/ 19 w 510"/>
                    <a:gd name="T25" fmla="*/ 171 h 511"/>
                    <a:gd name="T26" fmla="*/ 111 w 510"/>
                    <a:gd name="T27" fmla="*/ 199 h 511"/>
                    <a:gd name="T28" fmla="*/ 19 w 510"/>
                    <a:gd name="T29" fmla="*/ 229 h 511"/>
                    <a:gd name="T30" fmla="*/ 3 w 510"/>
                    <a:gd name="T31" fmla="*/ 255 h 511"/>
                    <a:gd name="T32" fmla="*/ 3 w 510"/>
                    <a:gd name="T33" fmla="*/ 398 h 511"/>
                    <a:gd name="T34" fmla="*/ 151 w 510"/>
                    <a:gd name="T35" fmla="*/ 398 h 511"/>
                    <a:gd name="T36" fmla="*/ 169 w 510"/>
                    <a:gd name="T37" fmla="*/ 416 h 511"/>
                    <a:gd name="T38" fmla="*/ 197 w 510"/>
                    <a:gd name="T39" fmla="*/ 511 h 511"/>
                    <a:gd name="T40" fmla="*/ 232 w 510"/>
                    <a:gd name="T41" fmla="*/ 411 h 511"/>
                    <a:gd name="T42" fmla="*/ 257 w 510"/>
                    <a:gd name="T43" fmla="*/ 396 h 511"/>
                    <a:gd name="T44" fmla="*/ 398 w 510"/>
                    <a:gd name="T45" fmla="*/ 396 h 511"/>
                    <a:gd name="T46" fmla="*/ 398 w 510"/>
                    <a:gd name="T47" fmla="*/ 252 h 511"/>
                    <a:gd name="T48" fmla="*/ 415 w 510"/>
                    <a:gd name="T49" fmla="*/ 227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0" h="511">
                      <a:moveTo>
                        <a:pt x="415" y="227"/>
                      </a:moveTo>
                      <a:cubicBezTo>
                        <a:pt x="431" y="227"/>
                        <a:pt x="510" y="283"/>
                        <a:pt x="510" y="203"/>
                      </a:cubicBezTo>
                      <a:cubicBezTo>
                        <a:pt x="510" y="123"/>
                        <a:pt x="429" y="170"/>
                        <a:pt x="414" y="170"/>
                      </a:cubicBezTo>
                      <a:cubicBezTo>
                        <a:pt x="399" y="170"/>
                        <a:pt x="400" y="150"/>
                        <a:pt x="400" y="150"/>
                      </a:cubicBezTo>
                      <a:cubicBezTo>
                        <a:pt x="400" y="1"/>
                        <a:pt x="400" y="1"/>
                        <a:pt x="400" y="1"/>
                      </a:cubicBezTo>
                      <a:cubicBezTo>
                        <a:pt x="252" y="1"/>
                        <a:pt x="252" y="1"/>
                        <a:pt x="252" y="1"/>
                      </a:cubicBezTo>
                      <a:cubicBezTo>
                        <a:pt x="252" y="1"/>
                        <a:pt x="230" y="3"/>
                        <a:pt x="230" y="17"/>
                      </a:cubicBezTo>
                      <a:cubicBezTo>
                        <a:pt x="230" y="31"/>
                        <a:pt x="273" y="109"/>
                        <a:pt x="200" y="109"/>
                      </a:cubicBezTo>
                      <a:cubicBezTo>
                        <a:pt x="127" y="109"/>
                        <a:pt x="171" y="32"/>
                        <a:pt x="171" y="17"/>
                      </a:cubicBezTo>
                      <a:cubicBezTo>
                        <a:pt x="171" y="2"/>
                        <a:pt x="156" y="0"/>
                        <a:pt x="156" y="0"/>
                      </a:cubicBezTo>
                      <a:cubicBezTo>
                        <a:pt x="3" y="1"/>
                        <a:pt x="3" y="1"/>
                        <a:pt x="3" y="1"/>
                      </a:cubicBezTo>
                      <a:cubicBezTo>
                        <a:pt x="3" y="153"/>
                        <a:pt x="3" y="153"/>
                        <a:pt x="3" y="153"/>
                      </a:cubicBezTo>
                      <a:cubicBezTo>
                        <a:pt x="3" y="153"/>
                        <a:pt x="5" y="171"/>
                        <a:pt x="19" y="171"/>
                      </a:cubicBezTo>
                      <a:cubicBezTo>
                        <a:pt x="32" y="171"/>
                        <a:pt x="111" y="132"/>
                        <a:pt x="111" y="199"/>
                      </a:cubicBezTo>
                      <a:cubicBezTo>
                        <a:pt x="111" y="265"/>
                        <a:pt x="37" y="229"/>
                        <a:pt x="19" y="229"/>
                      </a:cubicBezTo>
                      <a:cubicBezTo>
                        <a:pt x="0" y="229"/>
                        <a:pt x="3" y="255"/>
                        <a:pt x="3" y="255"/>
                      </a:cubicBezTo>
                      <a:cubicBezTo>
                        <a:pt x="3" y="398"/>
                        <a:pt x="3" y="398"/>
                        <a:pt x="3" y="398"/>
                      </a:cubicBezTo>
                      <a:cubicBezTo>
                        <a:pt x="151" y="398"/>
                        <a:pt x="151" y="398"/>
                        <a:pt x="151" y="398"/>
                      </a:cubicBezTo>
                      <a:cubicBezTo>
                        <a:pt x="151" y="398"/>
                        <a:pt x="169" y="401"/>
                        <a:pt x="169" y="416"/>
                      </a:cubicBezTo>
                      <a:cubicBezTo>
                        <a:pt x="169" y="431"/>
                        <a:pt x="120" y="511"/>
                        <a:pt x="197" y="511"/>
                      </a:cubicBezTo>
                      <a:cubicBezTo>
                        <a:pt x="275" y="511"/>
                        <a:pt x="232" y="427"/>
                        <a:pt x="232" y="411"/>
                      </a:cubicBezTo>
                      <a:cubicBezTo>
                        <a:pt x="232" y="395"/>
                        <a:pt x="257" y="396"/>
                        <a:pt x="257" y="396"/>
                      </a:cubicBezTo>
                      <a:cubicBezTo>
                        <a:pt x="398" y="396"/>
                        <a:pt x="398" y="396"/>
                        <a:pt x="398" y="396"/>
                      </a:cubicBezTo>
                      <a:cubicBezTo>
                        <a:pt x="398" y="252"/>
                        <a:pt x="398" y="252"/>
                        <a:pt x="398" y="252"/>
                      </a:cubicBezTo>
                      <a:cubicBezTo>
                        <a:pt x="398" y="252"/>
                        <a:pt x="399" y="227"/>
                        <a:pt x="415" y="227"/>
                      </a:cubicBezTo>
                      <a:close/>
                    </a:path>
                  </a:pathLst>
                </a:custGeom>
                <a:solidFill>
                  <a:schemeClr val="accent2"/>
                </a:solidFill>
                <a:ln w="15875" cap="flat">
                  <a:no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353535"/>
                    </a:solidFill>
                    <a:effectLst/>
                    <a:uLnTx/>
                    <a:uFillTx/>
                    <a:latin typeface="Segoe UI"/>
                    <a:ea typeface="+mn-ea"/>
                    <a:cs typeface="+mn-cs"/>
                  </a:endParaRPr>
                </a:p>
              </p:txBody>
            </p:sp>
            <p:sp>
              <p:nvSpPr>
                <p:cNvPr id="109" name="Freeform 10">
                  <a:extLst>
                    <a:ext uri="{FF2B5EF4-FFF2-40B4-BE49-F238E27FC236}">
                      <a16:creationId xmlns:a16="http://schemas.microsoft.com/office/drawing/2014/main" id="{110BD027-2C69-443D-A6A4-D8AC03BA2297}"/>
                    </a:ext>
                  </a:extLst>
                </p:cNvPr>
                <p:cNvSpPr>
                  <a:spLocks/>
                </p:cNvSpPr>
                <p:nvPr/>
              </p:nvSpPr>
              <p:spPr bwMode="auto">
                <a:xfrm>
                  <a:off x="2880" y="955"/>
                  <a:ext cx="1216" cy="1204"/>
                </a:xfrm>
                <a:custGeom>
                  <a:avLst/>
                  <a:gdLst>
                    <a:gd name="T0" fmla="*/ 421 w 513"/>
                    <a:gd name="T1" fmla="*/ 337 h 508"/>
                    <a:gd name="T2" fmla="*/ 513 w 513"/>
                    <a:gd name="T3" fmla="*/ 307 h 508"/>
                    <a:gd name="T4" fmla="*/ 421 w 513"/>
                    <a:gd name="T5" fmla="*/ 279 h 508"/>
                    <a:gd name="T6" fmla="*/ 405 w 513"/>
                    <a:gd name="T7" fmla="*/ 261 h 508"/>
                    <a:gd name="T8" fmla="*/ 405 w 513"/>
                    <a:gd name="T9" fmla="*/ 109 h 508"/>
                    <a:gd name="T10" fmla="*/ 255 w 513"/>
                    <a:gd name="T11" fmla="*/ 110 h 508"/>
                    <a:gd name="T12" fmla="*/ 233 w 513"/>
                    <a:gd name="T13" fmla="*/ 94 h 508"/>
                    <a:gd name="T14" fmla="*/ 202 w 513"/>
                    <a:gd name="T15" fmla="*/ 0 h 508"/>
                    <a:gd name="T16" fmla="*/ 175 w 513"/>
                    <a:gd name="T17" fmla="*/ 94 h 508"/>
                    <a:gd name="T18" fmla="*/ 160 w 513"/>
                    <a:gd name="T19" fmla="*/ 110 h 508"/>
                    <a:gd name="T20" fmla="*/ 4 w 513"/>
                    <a:gd name="T21" fmla="*/ 108 h 508"/>
                    <a:gd name="T22" fmla="*/ 3 w 513"/>
                    <a:gd name="T23" fmla="*/ 249 h 508"/>
                    <a:gd name="T24" fmla="*/ 19 w 513"/>
                    <a:gd name="T25" fmla="*/ 275 h 508"/>
                    <a:gd name="T26" fmla="*/ 115 w 513"/>
                    <a:gd name="T27" fmla="*/ 308 h 508"/>
                    <a:gd name="T28" fmla="*/ 21 w 513"/>
                    <a:gd name="T29" fmla="*/ 339 h 508"/>
                    <a:gd name="T30" fmla="*/ 5 w 513"/>
                    <a:gd name="T31" fmla="*/ 366 h 508"/>
                    <a:gd name="T32" fmla="*/ 5 w 513"/>
                    <a:gd name="T33" fmla="*/ 508 h 508"/>
                    <a:gd name="T34" fmla="*/ 159 w 513"/>
                    <a:gd name="T35" fmla="*/ 508 h 508"/>
                    <a:gd name="T36" fmla="*/ 174 w 513"/>
                    <a:gd name="T37" fmla="*/ 489 h 508"/>
                    <a:gd name="T38" fmla="*/ 205 w 513"/>
                    <a:gd name="T39" fmla="*/ 397 h 508"/>
                    <a:gd name="T40" fmla="*/ 238 w 513"/>
                    <a:gd name="T41" fmla="*/ 489 h 508"/>
                    <a:gd name="T42" fmla="*/ 262 w 513"/>
                    <a:gd name="T43" fmla="*/ 506 h 508"/>
                    <a:gd name="T44" fmla="*/ 405 w 513"/>
                    <a:gd name="T45" fmla="*/ 506 h 508"/>
                    <a:gd name="T46" fmla="*/ 405 w 513"/>
                    <a:gd name="T47" fmla="*/ 363 h 508"/>
                    <a:gd name="T48" fmla="*/ 421 w 513"/>
                    <a:gd name="T49" fmla="*/ 337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3" h="508">
                      <a:moveTo>
                        <a:pt x="421" y="337"/>
                      </a:moveTo>
                      <a:cubicBezTo>
                        <a:pt x="439" y="337"/>
                        <a:pt x="513" y="373"/>
                        <a:pt x="513" y="307"/>
                      </a:cubicBezTo>
                      <a:cubicBezTo>
                        <a:pt x="513" y="240"/>
                        <a:pt x="434" y="279"/>
                        <a:pt x="421" y="279"/>
                      </a:cubicBezTo>
                      <a:cubicBezTo>
                        <a:pt x="407" y="279"/>
                        <a:pt x="405" y="261"/>
                        <a:pt x="405" y="261"/>
                      </a:cubicBezTo>
                      <a:cubicBezTo>
                        <a:pt x="405" y="109"/>
                        <a:pt x="405" y="109"/>
                        <a:pt x="405" y="109"/>
                      </a:cubicBezTo>
                      <a:cubicBezTo>
                        <a:pt x="255" y="110"/>
                        <a:pt x="255" y="110"/>
                        <a:pt x="255" y="110"/>
                      </a:cubicBezTo>
                      <a:cubicBezTo>
                        <a:pt x="255" y="110"/>
                        <a:pt x="233" y="107"/>
                        <a:pt x="233" y="94"/>
                      </a:cubicBezTo>
                      <a:cubicBezTo>
                        <a:pt x="233" y="81"/>
                        <a:pt x="274" y="0"/>
                        <a:pt x="202" y="0"/>
                      </a:cubicBezTo>
                      <a:cubicBezTo>
                        <a:pt x="130" y="0"/>
                        <a:pt x="175" y="77"/>
                        <a:pt x="175" y="94"/>
                      </a:cubicBezTo>
                      <a:cubicBezTo>
                        <a:pt x="175" y="111"/>
                        <a:pt x="160" y="110"/>
                        <a:pt x="160" y="110"/>
                      </a:cubicBezTo>
                      <a:cubicBezTo>
                        <a:pt x="4" y="108"/>
                        <a:pt x="4" y="108"/>
                        <a:pt x="4" y="108"/>
                      </a:cubicBezTo>
                      <a:cubicBezTo>
                        <a:pt x="3" y="249"/>
                        <a:pt x="3" y="249"/>
                        <a:pt x="3" y="249"/>
                      </a:cubicBezTo>
                      <a:cubicBezTo>
                        <a:pt x="3" y="249"/>
                        <a:pt x="0" y="275"/>
                        <a:pt x="19" y="275"/>
                      </a:cubicBezTo>
                      <a:cubicBezTo>
                        <a:pt x="38" y="275"/>
                        <a:pt x="115" y="240"/>
                        <a:pt x="115" y="308"/>
                      </a:cubicBezTo>
                      <a:cubicBezTo>
                        <a:pt x="115" y="376"/>
                        <a:pt x="36" y="339"/>
                        <a:pt x="21" y="339"/>
                      </a:cubicBezTo>
                      <a:cubicBezTo>
                        <a:pt x="6" y="339"/>
                        <a:pt x="5" y="366"/>
                        <a:pt x="5" y="366"/>
                      </a:cubicBezTo>
                      <a:cubicBezTo>
                        <a:pt x="5" y="508"/>
                        <a:pt x="5" y="508"/>
                        <a:pt x="5" y="508"/>
                      </a:cubicBezTo>
                      <a:cubicBezTo>
                        <a:pt x="159" y="508"/>
                        <a:pt x="159" y="508"/>
                        <a:pt x="159" y="508"/>
                      </a:cubicBezTo>
                      <a:cubicBezTo>
                        <a:pt x="159" y="508"/>
                        <a:pt x="174" y="504"/>
                        <a:pt x="174" y="489"/>
                      </a:cubicBezTo>
                      <a:cubicBezTo>
                        <a:pt x="174" y="475"/>
                        <a:pt x="139" y="397"/>
                        <a:pt x="205" y="397"/>
                      </a:cubicBezTo>
                      <a:cubicBezTo>
                        <a:pt x="270" y="397"/>
                        <a:pt x="238" y="472"/>
                        <a:pt x="238" y="489"/>
                      </a:cubicBezTo>
                      <a:cubicBezTo>
                        <a:pt x="238" y="507"/>
                        <a:pt x="262" y="506"/>
                        <a:pt x="262" y="506"/>
                      </a:cubicBezTo>
                      <a:cubicBezTo>
                        <a:pt x="405" y="506"/>
                        <a:pt x="405" y="506"/>
                        <a:pt x="405" y="506"/>
                      </a:cubicBezTo>
                      <a:cubicBezTo>
                        <a:pt x="405" y="363"/>
                        <a:pt x="405" y="363"/>
                        <a:pt x="405" y="363"/>
                      </a:cubicBezTo>
                      <a:cubicBezTo>
                        <a:pt x="405" y="363"/>
                        <a:pt x="402" y="337"/>
                        <a:pt x="421" y="337"/>
                      </a:cubicBezTo>
                      <a:close/>
                    </a:path>
                  </a:pathLst>
                </a:custGeom>
                <a:solidFill>
                  <a:schemeClr val="accent1"/>
                </a:solidFill>
                <a:ln w="15875" cap="flat">
                  <a:no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353535"/>
                    </a:solidFill>
                    <a:effectLst/>
                    <a:uLnTx/>
                    <a:uFillTx/>
                    <a:latin typeface="Segoe UI"/>
                    <a:ea typeface="+mn-ea"/>
                    <a:cs typeface="+mn-cs"/>
                  </a:endParaRPr>
                </a:p>
              </p:txBody>
            </p:sp>
          </p:grpSp>
          <p:sp>
            <p:nvSpPr>
              <p:cNvPr id="86" name="TextBox 61">
                <a:extLst>
                  <a:ext uri="{FF2B5EF4-FFF2-40B4-BE49-F238E27FC236}">
                    <a16:creationId xmlns:a16="http://schemas.microsoft.com/office/drawing/2014/main" id="{FC78402F-031A-4E2A-BDC1-CD302F9AB97F}"/>
                  </a:ext>
                </a:extLst>
              </p:cNvPr>
              <p:cNvSpPr txBox="1"/>
              <p:nvPr/>
            </p:nvSpPr>
            <p:spPr>
              <a:xfrm>
                <a:off x="1264300" y="5671671"/>
                <a:ext cx="3831350" cy="221599"/>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effectLst/>
                    <a:uLnTx/>
                    <a:uFillTx/>
                    <a:latin typeface="Segoe UI"/>
                    <a:ea typeface="+mn-ea"/>
                    <a:cs typeface="+mn-cs"/>
                  </a:rPr>
                  <a:t>Pro-Dev extensibility and governance</a:t>
                </a:r>
              </a:p>
            </p:txBody>
          </p:sp>
          <p:grpSp>
            <p:nvGrpSpPr>
              <p:cNvPr id="87" name="Group 58">
                <a:extLst>
                  <a:ext uri="{FF2B5EF4-FFF2-40B4-BE49-F238E27FC236}">
                    <a16:creationId xmlns:a16="http://schemas.microsoft.com/office/drawing/2014/main" id="{675C6A7B-F359-41AA-AE7A-12860DDC848B}"/>
                  </a:ext>
                </a:extLst>
              </p:cNvPr>
              <p:cNvGrpSpPr/>
              <p:nvPr/>
            </p:nvGrpSpPr>
            <p:grpSpPr>
              <a:xfrm>
                <a:off x="506291" y="1754808"/>
                <a:ext cx="465260" cy="509716"/>
                <a:chOff x="-1023902" y="1811547"/>
                <a:chExt cx="618532" cy="677636"/>
              </a:xfrm>
            </p:grpSpPr>
            <p:sp>
              <p:nvSpPr>
                <p:cNvPr id="102" name="Freeform: Shape 59">
                  <a:extLst>
                    <a:ext uri="{FF2B5EF4-FFF2-40B4-BE49-F238E27FC236}">
                      <a16:creationId xmlns:a16="http://schemas.microsoft.com/office/drawing/2014/main" id="{18753C30-00E4-4458-A117-2FD358CD0966}"/>
                    </a:ext>
                  </a:extLst>
                </p:cNvPr>
                <p:cNvSpPr/>
                <p:nvPr/>
              </p:nvSpPr>
              <p:spPr>
                <a:xfrm>
                  <a:off x="-1023902" y="1811547"/>
                  <a:ext cx="618532" cy="439845"/>
                </a:xfrm>
                <a:custGeom>
                  <a:avLst/>
                  <a:gdLst>
                    <a:gd name="connsiteX0" fmla="*/ 667459 w 744378"/>
                    <a:gd name="connsiteY0" fmla="*/ 12406 h 529335"/>
                    <a:gd name="connsiteX1" fmla="*/ 85190 w 744378"/>
                    <a:gd name="connsiteY1" fmla="*/ 12406 h 529335"/>
                    <a:gd name="connsiteX2" fmla="*/ 12406 w 744378"/>
                    <a:gd name="connsiteY2" fmla="*/ 85190 h 529335"/>
                    <a:gd name="connsiteX3" fmla="*/ 12406 w 744378"/>
                    <a:gd name="connsiteY3" fmla="*/ 459033 h 529335"/>
                    <a:gd name="connsiteX4" fmla="*/ 85190 w 744378"/>
                    <a:gd name="connsiteY4" fmla="*/ 531817 h 529335"/>
                    <a:gd name="connsiteX5" fmla="*/ 268803 w 744378"/>
                    <a:gd name="connsiteY5" fmla="*/ 531817 h 529335"/>
                    <a:gd name="connsiteX6" fmla="*/ 286999 w 744378"/>
                    <a:gd name="connsiteY6" fmla="*/ 473921 h 529335"/>
                    <a:gd name="connsiteX7" fmla="*/ 316774 w 744378"/>
                    <a:gd name="connsiteY7" fmla="*/ 463996 h 529335"/>
                    <a:gd name="connsiteX8" fmla="*/ 358129 w 744378"/>
                    <a:gd name="connsiteY8" fmla="*/ 485500 h 529335"/>
                    <a:gd name="connsiteX9" fmla="*/ 363091 w 744378"/>
                    <a:gd name="connsiteY9" fmla="*/ 490463 h 529335"/>
                    <a:gd name="connsiteX10" fmla="*/ 363091 w 744378"/>
                    <a:gd name="connsiteY10" fmla="*/ 460687 h 529335"/>
                    <a:gd name="connsiteX11" fmla="*/ 96769 w 744378"/>
                    <a:gd name="connsiteY11" fmla="*/ 460687 h 529335"/>
                    <a:gd name="connsiteX12" fmla="*/ 96769 w 744378"/>
                    <a:gd name="connsiteY12" fmla="*/ 76919 h 529335"/>
                    <a:gd name="connsiteX13" fmla="*/ 657534 w 744378"/>
                    <a:gd name="connsiteY13" fmla="*/ 76919 h 529335"/>
                    <a:gd name="connsiteX14" fmla="*/ 657534 w 744378"/>
                    <a:gd name="connsiteY14" fmla="*/ 462342 h 529335"/>
                    <a:gd name="connsiteX15" fmla="*/ 632722 w 744378"/>
                    <a:gd name="connsiteY15" fmla="*/ 462342 h 529335"/>
                    <a:gd name="connsiteX16" fmla="*/ 632722 w 744378"/>
                    <a:gd name="connsiteY16" fmla="*/ 531817 h 529335"/>
                    <a:gd name="connsiteX17" fmla="*/ 669113 w 744378"/>
                    <a:gd name="connsiteY17" fmla="*/ 531817 h 529335"/>
                    <a:gd name="connsiteX18" fmla="*/ 741897 w 744378"/>
                    <a:gd name="connsiteY18" fmla="*/ 459033 h 529335"/>
                    <a:gd name="connsiteX19" fmla="*/ 741897 w 744378"/>
                    <a:gd name="connsiteY19" fmla="*/ 85190 h 529335"/>
                    <a:gd name="connsiteX20" fmla="*/ 667459 w 744378"/>
                    <a:gd name="connsiteY20" fmla="*/ 12406 h 529335"/>
                    <a:gd name="connsiteX21" fmla="*/ 53761 w 744378"/>
                    <a:gd name="connsiteY21" fmla="*/ 298578 h 529335"/>
                    <a:gd name="connsiteX22" fmla="*/ 35565 w 744378"/>
                    <a:gd name="connsiteY22" fmla="*/ 280383 h 529335"/>
                    <a:gd name="connsiteX23" fmla="*/ 53761 w 744378"/>
                    <a:gd name="connsiteY23" fmla="*/ 262187 h 529335"/>
                    <a:gd name="connsiteX24" fmla="*/ 71957 w 744378"/>
                    <a:gd name="connsiteY24" fmla="*/ 280383 h 529335"/>
                    <a:gd name="connsiteX25" fmla="*/ 53761 w 744378"/>
                    <a:gd name="connsiteY25" fmla="*/ 298578 h 52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44378" h="529335">
                      <a:moveTo>
                        <a:pt x="667459" y="12406"/>
                      </a:moveTo>
                      <a:lnTo>
                        <a:pt x="85190" y="12406"/>
                      </a:lnTo>
                      <a:cubicBezTo>
                        <a:pt x="45490" y="12406"/>
                        <a:pt x="12406" y="45490"/>
                        <a:pt x="12406" y="85190"/>
                      </a:cubicBezTo>
                      <a:lnTo>
                        <a:pt x="12406" y="459033"/>
                      </a:lnTo>
                      <a:cubicBezTo>
                        <a:pt x="12406" y="498733"/>
                        <a:pt x="45490" y="531817"/>
                        <a:pt x="85190" y="531817"/>
                      </a:cubicBezTo>
                      <a:lnTo>
                        <a:pt x="268803" y="531817"/>
                      </a:lnTo>
                      <a:cubicBezTo>
                        <a:pt x="262187" y="511967"/>
                        <a:pt x="268803" y="487154"/>
                        <a:pt x="286999" y="473921"/>
                      </a:cubicBezTo>
                      <a:cubicBezTo>
                        <a:pt x="295270" y="467304"/>
                        <a:pt x="306849" y="463996"/>
                        <a:pt x="316774" y="463996"/>
                      </a:cubicBezTo>
                      <a:cubicBezTo>
                        <a:pt x="333316" y="463996"/>
                        <a:pt x="348204" y="472267"/>
                        <a:pt x="358129" y="485500"/>
                      </a:cubicBezTo>
                      <a:lnTo>
                        <a:pt x="363091" y="490463"/>
                      </a:lnTo>
                      <a:lnTo>
                        <a:pt x="363091" y="460687"/>
                      </a:lnTo>
                      <a:lnTo>
                        <a:pt x="96769" y="460687"/>
                      </a:lnTo>
                      <a:lnTo>
                        <a:pt x="96769" y="76919"/>
                      </a:lnTo>
                      <a:lnTo>
                        <a:pt x="657534" y="76919"/>
                      </a:lnTo>
                      <a:lnTo>
                        <a:pt x="657534" y="462342"/>
                      </a:lnTo>
                      <a:lnTo>
                        <a:pt x="632722" y="462342"/>
                      </a:lnTo>
                      <a:lnTo>
                        <a:pt x="632722" y="531817"/>
                      </a:lnTo>
                      <a:lnTo>
                        <a:pt x="669113" y="531817"/>
                      </a:lnTo>
                      <a:cubicBezTo>
                        <a:pt x="708814" y="531817"/>
                        <a:pt x="741897" y="498733"/>
                        <a:pt x="741897" y="459033"/>
                      </a:cubicBezTo>
                      <a:lnTo>
                        <a:pt x="741897" y="85190"/>
                      </a:lnTo>
                      <a:cubicBezTo>
                        <a:pt x="740243" y="45490"/>
                        <a:pt x="707159" y="12406"/>
                        <a:pt x="667459" y="12406"/>
                      </a:cubicBezTo>
                      <a:close/>
                      <a:moveTo>
                        <a:pt x="53761" y="298578"/>
                      </a:moveTo>
                      <a:cubicBezTo>
                        <a:pt x="43836" y="298578"/>
                        <a:pt x="35565" y="290308"/>
                        <a:pt x="35565" y="280383"/>
                      </a:cubicBezTo>
                      <a:cubicBezTo>
                        <a:pt x="35565" y="270457"/>
                        <a:pt x="43836" y="262187"/>
                        <a:pt x="53761" y="262187"/>
                      </a:cubicBezTo>
                      <a:cubicBezTo>
                        <a:pt x="63686" y="262187"/>
                        <a:pt x="71957" y="270457"/>
                        <a:pt x="71957" y="280383"/>
                      </a:cubicBezTo>
                      <a:cubicBezTo>
                        <a:pt x="73611" y="290308"/>
                        <a:pt x="63686" y="298578"/>
                        <a:pt x="53761" y="298578"/>
                      </a:cubicBezTo>
                      <a:close/>
                    </a:path>
                  </a:pathLst>
                </a:custGeom>
                <a:solidFill>
                  <a:srgbClr val="3D3D40"/>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3" name="Freeform: Shape 63">
                  <a:extLst>
                    <a:ext uri="{FF2B5EF4-FFF2-40B4-BE49-F238E27FC236}">
                      <a16:creationId xmlns:a16="http://schemas.microsoft.com/office/drawing/2014/main" id="{BB42D226-67BB-4150-9B0C-9440773A44AE}"/>
                    </a:ext>
                  </a:extLst>
                </p:cNvPr>
                <p:cNvSpPr/>
                <p:nvPr/>
              </p:nvSpPr>
              <p:spPr>
                <a:xfrm>
                  <a:off x="-798299" y="2027346"/>
                  <a:ext cx="288649" cy="384864"/>
                </a:xfrm>
                <a:custGeom>
                  <a:avLst/>
                  <a:gdLst>
                    <a:gd name="connsiteX0" fmla="*/ 336405 w 347376"/>
                    <a:gd name="connsiteY0" fmla="*/ 452417 h 463168"/>
                    <a:gd name="connsiteX1" fmla="*/ 344676 w 347376"/>
                    <a:gd name="connsiteY1" fmla="*/ 387904 h 463168"/>
                    <a:gd name="connsiteX2" fmla="*/ 344676 w 347376"/>
                    <a:gd name="connsiteY2" fmla="*/ 189403 h 463168"/>
                    <a:gd name="connsiteX3" fmla="*/ 324826 w 347376"/>
                    <a:gd name="connsiteY3" fmla="*/ 162936 h 463168"/>
                    <a:gd name="connsiteX4" fmla="*/ 314901 w 347376"/>
                    <a:gd name="connsiteY4" fmla="*/ 161282 h 463168"/>
                    <a:gd name="connsiteX5" fmla="*/ 290088 w 347376"/>
                    <a:gd name="connsiteY5" fmla="*/ 189403 h 463168"/>
                    <a:gd name="connsiteX6" fmla="*/ 290088 w 347376"/>
                    <a:gd name="connsiteY6" fmla="*/ 247299 h 463168"/>
                    <a:gd name="connsiteX7" fmla="*/ 283472 w 347376"/>
                    <a:gd name="connsiteY7" fmla="*/ 247299 h 463168"/>
                    <a:gd name="connsiteX8" fmla="*/ 283472 w 347376"/>
                    <a:gd name="connsiteY8" fmla="*/ 176170 h 463168"/>
                    <a:gd name="connsiteX9" fmla="*/ 257005 w 347376"/>
                    <a:gd name="connsiteY9" fmla="*/ 148049 h 463168"/>
                    <a:gd name="connsiteX10" fmla="*/ 228884 w 347376"/>
                    <a:gd name="connsiteY10" fmla="*/ 174515 h 463168"/>
                    <a:gd name="connsiteX11" fmla="*/ 228884 w 347376"/>
                    <a:gd name="connsiteY11" fmla="*/ 247299 h 463168"/>
                    <a:gd name="connsiteX12" fmla="*/ 222267 w 347376"/>
                    <a:gd name="connsiteY12" fmla="*/ 247299 h 463168"/>
                    <a:gd name="connsiteX13" fmla="*/ 222267 w 347376"/>
                    <a:gd name="connsiteY13" fmla="*/ 153011 h 463168"/>
                    <a:gd name="connsiteX14" fmla="*/ 197455 w 347376"/>
                    <a:gd name="connsiteY14" fmla="*/ 124890 h 463168"/>
                    <a:gd name="connsiteX15" fmla="*/ 169334 w 347376"/>
                    <a:gd name="connsiteY15" fmla="*/ 153011 h 463168"/>
                    <a:gd name="connsiteX16" fmla="*/ 169334 w 347376"/>
                    <a:gd name="connsiteY16" fmla="*/ 248953 h 463168"/>
                    <a:gd name="connsiteX17" fmla="*/ 164371 w 347376"/>
                    <a:gd name="connsiteY17" fmla="*/ 248953 h 463168"/>
                    <a:gd name="connsiteX18" fmla="*/ 164371 w 347376"/>
                    <a:gd name="connsiteY18" fmla="*/ 40527 h 463168"/>
                    <a:gd name="connsiteX19" fmla="*/ 137904 w 347376"/>
                    <a:gd name="connsiteY19" fmla="*/ 12406 h 463168"/>
                    <a:gd name="connsiteX20" fmla="*/ 109783 w 347376"/>
                    <a:gd name="connsiteY20" fmla="*/ 38873 h 463168"/>
                    <a:gd name="connsiteX21" fmla="*/ 109783 w 347376"/>
                    <a:gd name="connsiteY21" fmla="*/ 282037 h 463168"/>
                    <a:gd name="connsiteX22" fmla="*/ 75046 w 347376"/>
                    <a:gd name="connsiteY22" fmla="*/ 234066 h 463168"/>
                    <a:gd name="connsiteX23" fmla="*/ 27075 w 347376"/>
                    <a:gd name="connsiteY23" fmla="*/ 225795 h 463168"/>
                    <a:gd name="connsiteX24" fmla="*/ 18804 w 347376"/>
                    <a:gd name="connsiteY24" fmla="*/ 273766 h 463168"/>
                    <a:gd name="connsiteX25" fmla="*/ 132942 w 347376"/>
                    <a:gd name="connsiteY25" fmla="*/ 450762 h 463168"/>
                    <a:gd name="connsiteX26" fmla="*/ 336405 w 347376"/>
                    <a:gd name="connsiteY26" fmla="*/ 450762 h 463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7376" h="463168">
                      <a:moveTo>
                        <a:pt x="336405" y="452417"/>
                      </a:moveTo>
                      <a:cubicBezTo>
                        <a:pt x="341368" y="430912"/>
                        <a:pt x="344676" y="407754"/>
                        <a:pt x="344676" y="387904"/>
                      </a:cubicBezTo>
                      <a:lnTo>
                        <a:pt x="344676" y="189403"/>
                      </a:lnTo>
                      <a:cubicBezTo>
                        <a:pt x="344676" y="176170"/>
                        <a:pt x="336405" y="166244"/>
                        <a:pt x="324826" y="162936"/>
                      </a:cubicBezTo>
                      <a:cubicBezTo>
                        <a:pt x="321518" y="161282"/>
                        <a:pt x="319864" y="161282"/>
                        <a:pt x="314901" y="161282"/>
                      </a:cubicBezTo>
                      <a:cubicBezTo>
                        <a:pt x="300013" y="161282"/>
                        <a:pt x="290088" y="176170"/>
                        <a:pt x="290088" y="189403"/>
                      </a:cubicBezTo>
                      <a:lnTo>
                        <a:pt x="290088" y="247299"/>
                      </a:lnTo>
                      <a:lnTo>
                        <a:pt x="283472" y="247299"/>
                      </a:lnTo>
                      <a:lnTo>
                        <a:pt x="283472" y="176170"/>
                      </a:lnTo>
                      <a:cubicBezTo>
                        <a:pt x="283472" y="161282"/>
                        <a:pt x="271892" y="148049"/>
                        <a:pt x="257005" y="148049"/>
                      </a:cubicBezTo>
                      <a:cubicBezTo>
                        <a:pt x="242117" y="146394"/>
                        <a:pt x="228884" y="159628"/>
                        <a:pt x="228884" y="174515"/>
                      </a:cubicBezTo>
                      <a:lnTo>
                        <a:pt x="228884" y="247299"/>
                      </a:lnTo>
                      <a:lnTo>
                        <a:pt x="222267" y="247299"/>
                      </a:lnTo>
                      <a:lnTo>
                        <a:pt x="222267" y="153011"/>
                      </a:lnTo>
                      <a:cubicBezTo>
                        <a:pt x="222267" y="138124"/>
                        <a:pt x="210688" y="124890"/>
                        <a:pt x="197455" y="124890"/>
                      </a:cubicBezTo>
                      <a:cubicBezTo>
                        <a:pt x="180913" y="123236"/>
                        <a:pt x="169334" y="136469"/>
                        <a:pt x="169334" y="153011"/>
                      </a:cubicBezTo>
                      <a:lnTo>
                        <a:pt x="169334" y="248953"/>
                      </a:lnTo>
                      <a:lnTo>
                        <a:pt x="164371" y="248953"/>
                      </a:lnTo>
                      <a:lnTo>
                        <a:pt x="164371" y="40527"/>
                      </a:lnTo>
                      <a:cubicBezTo>
                        <a:pt x="164371" y="25640"/>
                        <a:pt x="152792" y="12406"/>
                        <a:pt x="137904" y="12406"/>
                      </a:cubicBezTo>
                      <a:cubicBezTo>
                        <a:pt x="123017" y="12406"/>
                        <a:pt x="109783" y="23986"/>
                        <a:pt x="109783" y="38873"/>
                      </a:cubicBezTo>
                      <a:lnTo>
                        <a:pt x="109783" y="282037"/>
                      </a:lnTo>
                      <a:lnTo>
                        <a:pt x="75046" y="234066"/>
                      </a:lnTo>
                      <a:cubicBezTo>
                        <a:pt x="63467" y="219178"/>
                        <a:pt x="41962" y="214216"/>
                        <a:pt x="27075" y="225795"/>
                      </a:cubicBezTo>
                      <a:cubicBezTo>
                        <a:pt x="12187" y="237374"/>
                        <a:pt x="7225" y="258878"/>
                        <a:pt x="18804" y="273766"/>
                      </a:cubicBezTo>
                      <a:lnTo>
                        <a:pt x="132942" y="450762"/>
                      </a:lnTo>
                      <a:lnTo>
                        <a:pt x="336405" y="450762"/>
                      </a:lnTo>
                      <a:close/>
                    </a:path>
                  </a:pathLst>
                </a:custGeom>
                <a:solidFill>
                  <a:srgbClr val="00E7CF"/>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04" name="Freeform: Shape 64">
                  <a:extLst>
                    <a:ext uri="{FF2B5EF4-FFF2-40B4-BE49-F238E27FC236}">
                      <a16:creationId xmlns:a16="http://schemas.microsoft.com/office/drawing/2014/main" id="{F1FEB56F-247A-45C8-B010-DFD9344B451A}"/>
                    </a:ext>
                  </a:extLst>
                </p:cNvPr>
                <p:cNvSpPr/>
                <p:nvPr/>
              </p:nvSpPr>
              <p:spPr>
                <a:xfrm>
                  <a:off x="-711887" y="2406712"/>
                  <a:ext cx="206177" cy="82471"/>
                </a:xfrm>
                <a:custGeom>
                  <a:avLst/>
                  <a:gdLst>
                    <a:gd name="connsiteX0" fmla="*/ 232411 w 248126"/>
                    <a:gd name="connsiteY0" fmla="*/ 12406 h 99250"/>
                    <a:gd name="connsiteX1" fmla="*/ 22331 w 248126"/>
                    <a:gd name="connsiteY1" fmla="*/ 12406 h 99250"/>
                    <a:gd name="connsiteX2" fmla="*/ 12406 w 248126"/>
                    <a:gd name="connsiteY2" fmla="*/ 22331 h 99250"/>
                    <a:gd name="connsiteX3" fmla="*/ 12406 w 248126"/>
                    <a:gd name="connsiteY3" fmla="*/ 81882 h 99250"/>
                    <a:gd name="connsiteX4" fmla="*/ 22331 w 248126"/>
                    <a:gd name="connsiteY4" fmla="*/ 91807 h 99250"/>
                    <a:gd name="connsiteX5" fmla="*/ 232411 w 248126"/>
                    <a:gd name="connsiteY5" fmla="*/ 91807 h 99250"/>
                    <a:gd name="connsiteX6" fmla="*/ 242336 w 248126"/>
                    <a:gd name="connsiteY6" fmla="*/ 81882 h 99250"/>
                    <a:gd name="connsiteX7" fmla="*/ 242336 w 248126"/>
                    <a:gd name="connsiteY7" fmla="*/ 22331 h 99250"/>
                    <a:gd name="connsiteX8" fmla="*/ 232411 w 248126"/>
                    <a:gd name="connsiteY8" fmla="*/ 12406 h 99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126" h="99250">
                      <a:moveTo>
                        <a:pt x="232411" y="12406"/>
                      </a:moveTo>
                      <a:lnTo>
                        <a:pt x="22331" y="12406"/>
                      </a:lnTo>
                      <a:cubicBezTo>
                        <a:pt x="17369" y="12406"/>
                        <a:pt x="12406" y="17369"/>
                        <a:pt x="12406" y="22331"/>
                      </a:cubicBezTo>
                      <a:lnTo>
                        <a:pt x="12406" y="81882"/>
                      </a:lnTo>
                      <a:cubicBezTo>
                        <a:pt x="12406" y="86844"/>
                        <a:pt x="17369" y="91807"/>
                        <a:pt x="22331" y="91807"/>
                      </a:cubicBezTo>
                      <a:lnTo>
                        <a:pt x="232411" y="91807"/>
                      </a:lnTo>
                      <a:cubicBezTo>
                        <a:pt x="237374" y="91807"/>
                        <a:pt x="242336" y="86844"/>
                        <a:pt x="242336" y="81882"/>
                      </a:cubicBezTo>
                      <a:lnTo>
                        <a:pt x="242336" y="22331"/>
                      </a:lnTo>
                      <a:cubicBezTo>
                        <a:pt x="242336" y="15715"/>
                        <a:pt x="237374" y="12406"/>
                        <a:pt x="232411" y="12406"/>
                      </a:cubicBezTo>
                      <a:close/>
                    </a:path>
                  </a:pathLst>
                </a:custGeom>
                <a:solidFill>
                  <a:srgbClr val="00E7CF"/>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88" name="Group 65">
                <a:extLst>
                  <a:ext uri="{FF2B5EF4-FFF2-40B4-BE49-F238E27FC236}">
                    <a16:creationId xmlns:a16="http://schemas.microsoft.com/office/drawing/2014/main" id="{4457A6E4-B1B4-435D-9F95-B070BA2CADEA}"/>
                  </a:ext>
                </a:extLst>
              </p:cNvPr>
              <p:cNvGrpSpPr/>
              <p:nvPr/>
            </p:nvGrpSpPr>
            <p:grpSpPr>
              <a:xfrm>
                <a:off x="504175" y="2822235"/>
                <a:ext cx="443564" cy="301338"/>
                <a:chOff x="4939220" y="3519468"/>
                <a:chExt cx="913447" cy="620554"/>
              </a:xfrm>
            </p:grpSpPr>
            <p:sp>
              <p:nvSpPr>
                <p:cNvPr id="95" name="Freeform: Shape 66">
                  <a:extLst>
                    <a:ext uri="{FF2B5EF4-FFF2-40B4-BE49-F238E27FC236}">
                      <a16:creationId xmlns:a16="http://schemas.microsoft.com/office/drawing/2014/main" id="{C2D70D7B-6B95-46C3-8042-665931932C48}"/>
                    </a:ext>
                  </a:extLst>
                </p:cNvPr>
                <p:cNvSpPr/>
                <p:nvPr/>
              </p:nvSpPr>
              <p:spPr>
                <a:xfrm>
                  <a:off x="4939220" y="4035247"/>
                  <a:ext cx="161925" cy="104775"/>
                </a:xfrm>
                <a:custGeom>
                  <a:avLst/>
                  <a:gdLst>
                    <a:gd name="connsiteX0" fmla="*/ 144304 w 161925"/>
                    <a:gd name="connsiteY0" fmla="*/ 7144 h 104775"/>
                    <a:gd name="connsiteX1" fmla="*/ 156686 w 161925"/>
                    <a:gd name="connsiteY1" fmla="*/ 19526 h 104775"/>
                    <a:gd name="connsiteX2" fmla="*/ 156686 w 161925"/>
                    <a:gd name="connsiteY2" fmla="*/ 90011 h 104775"/>
                    <a:gd name="connsiteX3" fmla="*/ 144304 w 161925"/>
                    <a:gd name="connsiteY3" fmla="*/ 102394 h 104775"/>
                    <a:gd name="connsiteX4" fmla="*/ 19526 w 161925"/>
                    <a:gd name="connsiteY4" fmla="*/ 102394 h 104775"/>
                    <a:gd name="connsiteX5" fmla="*/ 7144 w 161925"/>
                    <a:gd name="connsiteY5" fmla="*/ 90011 h 104775"/>
                    <a:gd name="connsiteX6" fmla="*/ 7144 w 161925"/>
                    <a:gd name="connsiteY6" fmla="*/ 19526 h 104775"/>
                    <a:gd name="connsiteX7" fmla="*/ 19526 w 161925"/>
                    <a:gd name="connsiteY7" fmla="*/ 7144 h 104775"/>
                    <a:gd name="connsiteX8" fmla="*/ 144304 w 161925"/>
                    <a:gd name="connsiteY8"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925" h="104775">
                      <a:moveTo>
                        <a:pt x="144304" y="7144"/>
                      </a:moveTo>
                      <a:cubicBezTo>
                        <a:pt x="150971" y="7144"/>
                        <a:pt x="156686" y="12859"/>
                        <a:pt x="156686" y="19526"/>
                      </a:cubicBezTo>
                      <a:lnTo>
                        <a:pt x="156686" y="90011"/>
                      </a:lnTo>
                      <a:cubicBezTo>
                        <a:pt x="156686" y="96679"/>
                        <a:pt x="150971" y="102394"/>
                        <a:pt x="144304" y="102394"/>
                      </a:cubicBezTo>
                      <a:lnTo>
                        <a:pt x="19526" y="102394"/>
                      </a:lnTo>
                      <a:cubicBezTo>
                        <a:pt x="12859" y="102394"/>
                        <a:pt x="7144" y="96679"/>
                        <a:pt x="7144" y="90011"/>
                      </a:cubicBezTo>
                      <a:lnTo>
                        <a:pt x="7144" y="19526"/>
                      </a:lnTo>
                      <a:cubicBezTo>
                        <a:pt x="7144" y="12859"/>
                        <a:pt x="12859" y="7144"/>
                        <a:pt x="19526" y="7144"/>
                      </a:cubicBezTo>
                      <a:lnTo>
                        <a:pt x="144304" y="7144"/>
                      </a:lnTo>
                      <a:close/>
                    </a:path>
                  </a:pathLst>
                </a:custGeom>
                <a:solidFill>
                  <a:srgbClr val="00E7CF"/>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a:ln>
                      <a:noFill/>
                    </a:ln>
                    <a:solidFill>
                      <a:srgbClr val="505050"/>
                    </a:solidFill>
                    <a:effectLst/>
                    <a:uLnTx/>
                    <a:uFillTx/>
                    <a:latin typeface="Segoe UI"/>
                    <a:ea typeface="+mn-ea"/>
                    <a:cs typeface="+mn-cs"/>
                  </a:endParaRPr>
                </a:p>
              </p:txBody>
            </p:sp>
            <p:sp>
              <p:nvSpPr>
                <p:cNvPr id="96" name="Freeform: Shape 67">
                  <a:extLst>
                    <a:ext uri="{FF2B5EF4-FFF2-40B4-BE49-F238E27FC236}">
                      <a16:creationId xmlns:a16="http://schemas.microsoft.com/office/drawing/2014/main" id="{FE3A9E1D-2ED6-462A-A246-2555D3395FF3}"/>
                    </a:ext>
                  </a:extLst>
                </p:cNvPr>
                <p:cNvSpPr/>
                <p:nvPr/>
              </p:nvSpPr>
              <p:spPr>
                <a:xfrm>
                  <a:off x="5320220" y="4035247"/>
                  <a:ext cx="161925" cy="104775"/>
                </a:xfrm>
                <a:custGeom>
                  <a:avLst/>
                  <a:gdLst>
                    <a:gd name="connsiteX0" fmla="*/ 144304 w 161925"/>
                    <a:gd name="connsiteY0" fmla="*/ 7144 h 104775"/>
                    <a:gd name="connsiteX1" fmla="*/ 156686 w 161925"/>
                    <a:gd name="connsiteY1" fmla="*/ 19526 h 104775"/>
                    <a:gd name="connsiteX2" fmla="*/ 156686 w 161925"/>
                    <a:gd name="connsiteY2" fmla="*/ 90011 h 104775"/>
                    <a:gd name="connsiteX3" fmla="*/ 144304 w 161925"/>
                    <a:gd name="connsiteY3" fmla="*/ 102394 h 104775"/>
                    <a:gd name="connsiteX4" fmla="*/ 19526 w 161925"/>
                    <a:gd name="connsiteY4" fmla="*/ 102394 h 104775"/>
                    <a:gd name="connsiteX5" fmla="*/ 7144 w 161925"/>
                    <a:gd name="connsiteY5" fmla="*/ 90011 h 104775"/>
                    <a:gd name="connsiteX6" fmla="*/ 7144 w 161925"/>
                    <a:gd name="connsiteY6" fmla="*/ 19526 h 104775"/>
                    <a:gd name="connsiteX7" fmla="*/ 19526 w 161925"/>
                    <a:gd name="connsiteY7" fmla="*/ 7144 h 104775"/>
                    <a:gd name="connsiteX8" fmla="*/ 144304 w 161925"/>
                    <a:gd name="connsiteY8"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925" h="104775">
                      <a:moveTo>
                        <a:pt x="144304" y="7144"/>
                      </a:moveTo>
                      <a:cubicBezTo>
                        <a:pt x="150971" y="7144"/>
                        <a:pt x="156686" y="12859"/>
                        <a:pt x="156686" y="19526"/>
                      </a:cubicBezTo>
                      <a:lnTo>
                        <a:pt x="156686" y="90011"/>
                      </a:lnTo>
                      <a:cubicBezTo>
                        <a:pt x="156686" y="96679"/>
                        <a:pt x="150971" y="102394"/>
                        <a:pt x="144304" y="102394"/>
                      </a:cubicBezTo>
                      <a:lnTo>
                        <a:pt x="19526" y="102394"/>
                      </a:lnTo>
                      <a:cubicBezTo>
                        <a:pt x="12859" y="102394"/>
                        <a:pt x="7144" y="96679"/>
                        <a:pt x="7144" y="90011"/>
                      </a:cubicBezTo>
                      <a:lnTo>
                        <a:pt x="7144" y="19526"/>
                      </a:lnTo>
                      <a:cubicBezTo>
                        <a:pt x="7144" y="12859"/>
                        <a:pt x="12859" y="7144"/>
                        <a:pt x="19526" y="7144"/>
                      </a:cubicBezTo>
                      <a:lnTo>
                        <a:pt x="144304" y="7144"/>
                      </a:lnTo>
                      <a:close/>
                    </a:path>
                  </a:pathLst>
                </a:custGeom>
                <a:solidFill>
                  <a:srgbClr val="00E7CF"/>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a:ln>
                      <a:noFill/>
                    </a:ln>
                    <a:solidFill>
                      <a:srgbClr val="505050"/>
                    </a:solidFill>
                    <a:effectLst/>
                    <a:uLnTx/>
                    <a:uFillTx/>
                    <a:latin typeface="Segoe UI"/>
                    <a:ea typeface="+mn-ea"/>
                    <a:cs typeface="+mn-cs"/>
                  </a:endParaRPr>
                </a:p>
              </p:txBody>
            </p:sp>
            <p:sp>
              <p:nvSpPr>
                <p:cNvPr id="97" name="Freeform: Shape 68">
                  <a:extLst>
                    <a:ext uri="{FF2B5EF4-FFF2-40B4-BE49-F238E27FC236}">
                      <a16:creationId xmlns:a16="http://schemas.microsoft.com/office/drawing/2014/main" id="{C41DD9DD-F7ED-48CF-A876-53490FFD5330}"/>
                    </a:ext>
                  </a:extLst>
                </p:cNvPr>
                <p:cNvSpPr/>
                <p:nvPr/>
              </p:nvSpPr>
              <p:spPr>
                <a:xfrm>
                  <a:off x="5690742" y="4035247"/>
                  <a:ext cx="161925" cy="104775"/>
                </a:xfrm>
                <a:custGeom>
                  <a:avLst/>
                  <a:gdLst>
                    <a:gd name="connsiteX0" fmla="*/ 144304 w 161925"/>
                    <a:gd name="connsiteY0" fmla="*/ 7144 h 104775"/>
                    <a:gd name="connsiteX1" fmla="*/ 156686 w 161925"/>
                    <a:gd name="connsiteY1" fmla="*/ 19526 h 104775"/>
                    <a:gd name="connsiteX2" fmla="*/ 156686 w 161925"/>
                    <a:gd name="connsiteY2" fmla="*/ 90011 h 104775"/>
                    <a:gd name="connsiteX3" fmla="*/ 144304 w 161925"/>
                    <a:gd name="connsiteY3" fmla="*/ 102394 h 104775"/>
                    <a:gd name="connsiteX4" fmla="*/ 19526 w 161925"/>
                    <a:gd name="connsiteY4" fmla="*/ 102394 h 104775"/>
                    <a:gd name="connsiteX5" fmla="*/ 7144 w 161925"/>
                    <a:gd name="connsiteY5" fmla="*/ 90011 h 104775"/>
                    <a:gd name="connsiteX6" fmla="*/ 7144 w 161925"/>
                    <a:gd name="connsiteY6" fmla="*/ 19526 h 104775"/>
                    <a:gd name="connsiteX7" fmla="*/ 19526 w 161925"/>
                    <a:gd name="connsiteY7" fmla="*/ 7144 h 104775"/>
                    <a:gd name="connsiteX8" fmla="*/ 144304 w 161925"/>
                    <a:gd name="connsiteY8"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925" h="104775">
                      <a:moveTo>
                        <a:pt x="144304" y="7144"/>
                      </a:moveTo>
                      <a:cubicBezTo>
                        <a:pt x="150971" y="7144"/>
                        <a:pt x="156686" y="12859"/>
                        <a:pt x="156686" y="19526"/>
                      </a:cubicBezTo>
                      <a:lnTo>
                        <a:pt x="156686" y="90011"/>
                      </a:lnTo>
                      <a:cubicBezTo>
                        <a:pt x="156686" y="96679"/>
                        <a:pt x="150971" y="102394"/>
                        <a:pt x="144304" y="102394"/>
                      </a:cubicBezTo>
                      <a:lnTo>
                        <a:pt x="19526" y="102394"/>
                      </a:lnTo>
                      <a:cubicBezTo>
                        <a:pt x="12859" y="102394"/>
                        <a:pt x="7144" y="96679"/>
                        <a:pt x="7144" y="90011"/>
                      </a:cubicBezTo>
                      <a:lnTo>
                        <a:pt x="7144" y="19526"/>
                      </a:lnTo>
                      <a:cubicBezTo>
                        <a:pt x="7144" y="12859"/>
                        <a:pt x="12859" y="7144"/>
                        <a:pt x="19526" y="7144"/>
                      </a:cubicBezTo>
                      <a:lnTo>
                        <a:pt x="144304" y="7144"/>
                      </a:lnTo>
                      <a:close/>
                    </a:path>
                  </a:pathLst>
                </a:custGeom>
                <a:solidFill>
                  <a:srgbClr val="00E7CF"/>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a:ln>
                      <a:noFill/>
                    </a:ln>
                    <a:solidFill>
                      <a:srgbClr val="505050"/>
                    </a:solidFill>
                    <a:effectLst/>
                    <a:uLnTx/>
                    <a:uFillTx/>
                    <a:latin typeface="Segoe UI"/>
                    <a:ea typeface="+mn-ea"/>
                    <a:cs typeface="+mn-cs"/>
                  </a:endParaRPr>
                </a:p>
              </p:txBody>
            </p:sp>
            <p:sp>
              <p:nvSpPr>
                <p:cNvPr id="98" name="Freeform: Shape 69">
                  <a:extLst>
                    <a:ext uri="{FF2B5EF4-FFF2-40B4-BE49-F238E27FC236}">
                      <a16:creationId xmlns:a16="http://schemas.microsoft.com/office/drawing/2014/main" id="{2CC71253-042E-4635-B69F-F8AA840F6CB7}"/>
                    </a:ext>
                  </a:extLst>
                </p:cNvPr>
                <p:cNvSpPr/>
                <p:nvPr/>
              </p:nvSpPr>
              <p:spPr>
                <a:xfrm>
                  <a:off x="5502147" y="4062869"/>
                  <a:ext cx="152400" cy="47625"/>
                </a:xfrm>
                <a:custGeom>
                  <a:avLst/>
                  <a:gdLst>
                    <a:gd name="connsiteX0" fmla="*/ 7144 w 152400"/>
                    <a:gd name="connsiteY0" fmla="*/ 7144 h 47625"/>
                    <a:gd name="connsiteX1" fmla="*/ 148114 w 152400"/>
                    <a:gd name="connsiteY1" fmla="*/ 7144 h 47625"/>
                    <a:gd name="connsiteX2" fmla="*/ 148114 w 152400"/>
                    <a:gd name="connsiteY2" fmla="*/ 46196 h 47625"/>
                    <a:gd name="connsiteX3" fmla="*/ 7144 w 152400"/>
                    <a:gd name="connsiteY3" fmla="*/ 46196 h 47625"/>
                  </a:gdLst>
                  <a:ahLst/>
                  <a:cxnLst>
                    <a:cxn ang="0">
                      <a:pos x="connsiteX0" y="connsiteY0"/>
                    </a:cxn>
                    <a:cxn ang="0">
                      <a:pos x="connsiteX1" y="connsiteY1"/>
                    </a:cxn>
                    <a:cxn ang="0">
                      <a:pos x="connsiteX2" y="connsiteY2"/>
                    </a:cxn>
                    <a:cxn ang="0">
                      <a:pos x="connsiteX3" y="connsiteY3"/>
                    </a:cxn>
                  </a:cxnLst>
                  <a:rect l="l" t="t" r="r" b="b"/>
                  <a:pathLst>
                    <a:path w="152400" h="47625">
                      <a:moveTo>
                        <a:pt x="7144" y="7144"/>
                      </a:moveTo>
                      <a:lnTo>
                        <a:pt x="148114" y="7144"/>
                      </a:lnTo>
                      <a:lnTo>
                        <a:pt x="148114" y="46196"/>
                      </a:lnTo>
                      <a:lnTo>
                        <a:pt x="7144" y="46196"/>
                      </a:lnTo>
                      <a:close/>
                    </a:path>
                  </a:pathLst>
                </a:custGeom>
                <a:solidFill>
                  <a:srgbClr val="3D3D40"/>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a:ln>
                      <a:noFill/>
                    </a:ln>
                    <a:solidFill>
                      <a:srgbClr val="505050"/>
                    </a:solidFill>
                    <a:effectLst/>
                    <a:uLnTx/>
                    <a:uFillTx/>
                    <a:latin typeface="Segoe UI"/>
                    <a:ea typeface="+mn-ea"/>
                    <a:cs typeface="+mn-cs"/>
                  </a:endParaRPr>
                </a:p>
              </p:txBody>
            </p:sp>
            <p:sp>
              <p:nvSpPr>
                <p:cNvPr id="99" name="Freeform: Shape 70">
                  <a:extLst>
                    <a:ext uri="{FF2B5EF4-FFF2-40B4-BE49-F238E27FC236}">
                      <a16:creationId xmlns:a16="http://schemas.microsoft.com/office/drawing/2014/main" id="{9727DD27-7784-4049-92EB-23311B33BA98}"/>
                    </a:ext>
                  </a:extLst>
                </p:cNvPr>
                <p:cNvSpPr/>
                <p:nvPr/>
              </p:nvSpPr>
              <p:spPr>
                <a:xfrm>
                  <a:off x="5135435" y="4062869"/>
                  <a:ext cx="152400" cy="47625"/>
                </a:xfrm>
                <a:custGeom>
                  <a:avLst/>
                  <a:gdLst>
                    <a:gd name="connsiteX0" fmla="*/ 7144 w 152400"/>
                    <a:gd name="connsiteY0" fmla="*/ 7144 h 47625"/>
                    <a:gd name="connsiteX1" fmla="*/ 148114 w 152400"/>
                    <a:gd name="connsiteY1" fmla="*/ 7144 h 47625"/>
                    <a:gd name="connsiteX2" fmla="*/ 148114 w 152400"/>
                    <a:gd name="connsiteY2" fmla="*/ 46196 h 47625"/>
                    <a:gd name="connsiteX3" fmla="*/ 7144 w 152400"/>
                    <a:gd name="connsiteY3" fmla="*/ 46196 h 47625"/>
                  </a:gdLst>
                  <a:ahLst/>
                  <a:cxnLst>
                    <a:cxn ang="0">
                      <a:pos x="connsiteX0" y="connsiteY0"/>
                    </a:cxn>
                    <a:cxn ang="0">
                      <a:pos x="connsiteX1" y="connsiteY1"/>
                    </a:cxn>
                    <a:cxn ang="0">
                      <a:pos x="connsiteX2" y="connsiteY2"/>
                    </a:cxn>
                    <a:cxn ang="0">
                      <a:pos x="connsiteX3" y="connsiteY3"/>
                    </a:cxn>
                  </a:cxnLst>
                  <a:rect l="l" t="t" r="r" b="b"/>
                  <a:pathLst>
                    <a:path w="152400" h="47625">
                      <a:moveTo>
                        <a:pt x="7144" y="7144"/>
                      </a:moveTo>
                      <a:lnTo>
                        <a:pt x="148114" y="7144"/>
                      </a:lnTo>
                      <a:lnTo>
                        <a:pt x="148114" y="46196"/>
                      </a:lnTo>
                      <a:lnTo>
                        <a:pt x="7144" y="46196"/>
                      </a:lnTo>
                      <a:close/>
                    </a:path>
                  </a:pathLst>
                </a:custGeom>
                <a:solidFill>
                  <a:srgbClr val="3D3D40"/>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0" name="Freeform: Shape 71">
                  <a:extLst>
                    <a:ext uri="{FF2B5EF4-FFF2-40B4-BE49-F238E27FC236}">
                      <a16:creationId xmlns:a16="http://schemas.microsoft.com/office/drawing/2014/main" id="{F3C17DD0-D427-4019-91AE-7F52F0508E4A}"/>
                    </a:ext>
                  </a:extLst>
                </p:cNvPr>
                <p:cNvSpPr/>
                <p:nvPr/>
              </p:nvSpPr>
              <p:spPr>
                <a:xfrm>
                  <a:off x="5214969" y="3519468"/>
                  <a:ext cx="375285" cy="237192"/>
                </a:xfrm>
                <a:custGeom>
                  <a:avLst/>
                  <a:gdLst>
                    <a:gd name="connsiteX0" fmla="*/ 30480 w 375285"/>
                    <a:gd name="connsiteY0" fmla="*/ 0 h 237192"/>
                    <a:gd name="connsiteX1" fmla="*/ 344805 w 375285"/>
                    <a:gd name="connsiteY1" fmla="*/ 0 h 237192"/>
                    <a:gd name="connsiteX2" fmla="*/ 375285 w 375285"/>
                    <a:gd name="connsiteY2" fmla="*/ 30480 h 237192"/>
                    <a:gd name="connsiteX3" fmla="*/ 375285 w 375285"/>
                    <a:gd name="connsiteY3" fmla="*/ 207645 h 237192"/>
                    <a:gd name="connsiteX4" fmla="*/ 366475 w 375285"/>
                    <a:gd name="connsiteY4" fmla="*/ 229315 h 237192"/>
                    <a:gd name="connsiteX5" fmla="*/ 347100 w 375285"/>
                    <a:gd name="connsiteY5" fmla="*/ 237192 h 237192"/>
                    <a:gd name="connsiteX6" fmla="*/ 28186 w 375285"/>
                    <a:gd name="connsiteY6" fmla="*/ 237192 h 237192"/>
                    <a:gd name="connsiteX7" fmla="*/ 8811 w 375285"/>
                    <a:gd name="connsiteY7" fmla="*/ 229315 h 237192"/>
                    <a:gd name="connsiteX8" fmla="*/ 0 w 375285"/>
                    <a:gd name="connsiteY8" fmla="*/ 207645 h 237192"/>
                    <a:gd name="connsiteX9" fmla="*/ 0 w 375285"/>
                    <a:gd name="connsiteY9" fmla="*/ 30480 h 237192"/>
                    <a:gd name="connsiteX10" fmla="*/ 30480 w 375285"/>
                    <a:gd name="connsiteY10" fmla="*/ 0 h 237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5285" h="237192">
                      <a:moveTo>
                        <a:pt x="30480" y="0"/>
                      </a:moveTo>
                      <a:lnTo>
                        <a:pt x="344805" y="0"/>
                      </a:lnTo>
                      <a:cubicBezTo>
                        <a:pt x="361950" y="0"/>
                        <a:pt x="375285" y="13335"/>
                        <a:pt x="375285" y="30480"/>
                      </a:cubicBezTo>
                      <a:lnTo>
                        <a:pt x="375285" y="207645"/>
                      </a:lnTo>
                      <a:cubicBezTo>
                        <a:pt x="375285" y="216218"/>
                        <a:pt x="371951" y="223838"/>
                        <a:pt x="366475" y="229315"/>
                      </a:cubicBezTo>
                      <a:lnTo>
                        <a:pt x="347100" y="237192"/>
                      </a:lnTo>
                      <a:lnTo>
                        <a:pt x="28186" y="237192"/>
                      </a:lnTo>
                      <a:lnTo>
                        <a:pt x="8811" y="229315"/>
                      </a:lnTo>
                      <a:cubicBezTo>
                        <a:pt x="3334" y="223838"/>
                        <a:pt x="0" y="216218"/>
                        <a:pt x="0" y="207645"/>
                      </a:cubicBezTo>
                      <a:lnTo>
                        <a:pt x="0" y="30480"/>
                      </a:lnTo>
                      <a:cubicBezTo>
                        <a:pt x="0" y="13335"/>
                        <a:pt x="13335" y="0"/>
                        <a:pt x="30480" y="0"/>
                      </a:cubicBezTo>
                      <a:close/>
                    </a:path>
                  </a:pathLst>
                </a:custGeom>
                <a:solidFill>
                  <a:srgbClr val="00E7CF"/>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1" name="Freeform: Shape 73">
                  <a:extLst>
                    <a:ext uri="{FF2B5EF4-FFF2-40B4-BE49-F238E27FC236}">
                      <a16:creationId xmlns:a16="http://schemas.microsoft.com/office/drawing/2014/main" id="{8642D0DD-3D32-4800-9DF7-E767EDCF60AD}"/>
                    </a:ext>
                  </a:extLst>
                </p:cNvPr>
                <p:cNvSpPr/>
                <p:nvPr/>
              </p:nvSpPr>
              <p:spPr>
                <a:xfrm>
                  <a:off x="5001608" y="3758565"/>
                  <a:ext cx="799147" cy="236200"/>
                </a:xfrm>
                <a:custGeom>
                  <a:avLst/>
                  <a:gdLst>
                    <a:gd name="connsiteX0" fmla="*/ 381000 w 799147"/>
                    <a:gd name="connsiteY0" fmla="*/ 0 h 236200"/>
                    <a:gd name="connsiteX1" fmla="*/ 428625 w 799147"/>
                    <a:gd name="connsiteY1" fmla="*/ 0 h 236200"/>
                    <a:gd name="connsiteX2" fmla="*/ 428625 w 799147"/>
                    <a:gd name="connsiteY2" fmla="*/ 100945 h 236200"/>
                    <a:gd name="connsiteX3" fmla="*/ 774382 w 799147"/>
                    <a:gd name="connsiteY3" fmla="*/ 100945 h 236200"/>
                    <a:gd name="connsiteX4" fmla="*/ 799147 w 799147"/>
                    <a:gd name="connsiteY4" fmla="*/ 124758 h 236200"/>
                    <a:gd name="connsiteX5" fmla="*/ 799147 w 799147"/>
                    <a:gd name="connsiteY5" fmla="*/ 236200 h 236200"/>
                    <a:gd name="connsiteX6" fmla="*/ 751522 w 799147"/>
                    <a:gd name="connsiteY6" fmla="*/ 236200 h 236200"/>
                    <a:gd name="connsiteX7" fmla="*/ 751522 w 799147"/>
                    <a:gd name="connsiteY7" fmla="*/ 148570 h 236200"/>
                    <a:gd name="connsiteX8" fmla="*/ 428625 w 799147"/>
                    <a:gd name="connsiteY8" fmla="*/ 148570 h 236200"/>
                    <a:gd name="connsiteX9" fmla="*/ 428625 w 799147"/>
                    <a:gd name="connsiteY9" fmla="*/ 236200 h 236200"/>
                    <a:gd name="connsiteX10" fmla="*/ 381000 w 799147"/>
                    <a:gd name="connsiteY10" fmla="*/ 236200 h 236200"/>
                    <a:gd name="connsiteX11" fmla="*/ 381000 w 799147"/>
                    <a:gd name="connsiteY11" fmla="*/ 148570 h 236200"/>
                    <a:gd name="connsiteX12" fmla="*/ 47625 w 799147"/>
                    <a:gd name="connsiteY12" fmla="*/ 148570 h 236200"/>
                    <a:gd name="connsiteX13" fmla="*/ 47625 w 799147"/>
                    <a:gd name="connsiteY13" fmla="*/ 236200 h 236200"/>
                    <a:gd name="connsiteX14" fmla="*/ 0 w 799147"/>
                    <a:gd name="connsiteY14" fmla="*/ 236200 h 236200"/>
                    <a:gd name="connsiteX15" fmla="*/ 0 w 799147"/>
                    <a:gd name="connsiteY15" fmla="*/ 124758 h 236200"/>
                    <a:gd name="connsiteX16" fmla="*/ 23812 w 799147"/>
                    <a:gd name="connsiteY16" fmla="*/ 100945 h 236200"/>
                    <a:gd name="connsiteX17" fmla="*/ 381000 w 799147"/>
                    <a:gd name="connsiteY17" fmla="*/ 100945 h 23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9147" h="236200">
                      <a:moveTo>
                        <a:pt x="381000" y="0"/>
                      </a:moveTo>
                      <a:lnTo>
                        <a:pt x="428625" y="0"/>
                      </a:lnTo>
                      <a:lnTo>
                        <a:pt x="428625" y="100945"/>
                      </a:lnTo>
                      <a:lnTo>
                        <a:pt x="774382" y="100945"/>
                      </a:lnTo>
                      <a:cubicBezTo>
                        <a:pt x="787717" y="100945"/>
                        <a:pt x="798195" y="111423"/>
                        <a:pt x="799147" y="124758"/>
                      </a:cubicBezTo>
                      <a:lnTo>
                        <a:pt x="799147" y="236200"/>
                      </a:lnTo>
                      <a:lnTo>
                        <a:pt x="751522" y="236200"/>
                      </a:lnTo>
                      <a:lnTo>
                        <a:pt x="751522" y="148570"/>
                      </a:lnTo>
                      <a:lnTo>
                        <a:pt x="428625" y="148570"/>
                      </a:lnTo>
                      <a:lnTo>
                        <a:pt x="428625" y="236200"/>
                      </a:lnTo>
                      <a:lnTo>
                        <a:pt x="381000" y="236200"/>
                      </a:lnTo>
                      <a:lnTo>
                        <a:pt x="381000" y="148570"/>
                      </a:lnTo>
                      <a:lnTo>
                        <a:pt x="47625" y="148570"/>
                      </a:lnTo>
                      <a:lnTo>
                        <a:pt x="47625" y="236200"/>
                      </a:lnTo>
                      <a:lnTo>
                        <a:pt x="0" y="236200"/>
                      </a:lnTo>
                      <a:lnTo>
                        <a:pt x="0" y="124758"/>
                      </a:lnTo>
                      <a:cubicBezTo>
                        <a:pt x="0" y="111423"/>
                        <a:pt x="10477" y="100945"/>
                        <a:pt x="23812" y="100945"/>
                      </a:cubicBezTo>
                      <a:lnTo>
                        <a:pt x="381000" y="100945"/>
                      </a:lnTo>
                      <a:close/>
                    </a:path>
                  </a:pathLst>
                </a:custGeom>
                <a:solidFill>
                  <a:srgbClr val="3D3D40"/>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89" name="Group 15">
                <a:extLst>
                  <a:ext uri="{FF2B5EF4-FFF2-40B4-BE49-F238E27FC236}">
                    <a16:creationId xmlns:a16="http://schemas.microsoft.com/office/drawing/2014/main" id="{08A1D2F0-19C1-4CC7-9490-C545B9D9B133}"/>
                  </a:ext>
                </a:extLst>
              </p:cNvPr>
              <p:cNvGrpSpPr/>
              <p:nvPr/>
            </p:nvGrpSpPr>
            <p:grpSpPr>
              <a:xfrm>
                <a:off x="522207" y="4667895"/>
                <a:ext cx="398934" cy="484156"/>
                <a:chOff x="522207" y="4645670"/>
                <a:chExt cx="398934" cy="484156"/>
              </a:xfrm>
            </p:grpSpPr>
            <p:sp>
              <p:nvSpPr>
                <p:cNvPr id="93" name="Freeform: Shape 11">
                  <a:extLst>
                    <a:ext uri="{FF2B5EF4-FFF2-40B4-BE49-F238E27FC236}">
                      <a16:creationId xmlns:a16="http://schemas.microsoft.com/office/drawing/2014/main" id="{588AC978-6F82-47A5-A13F-9FA479A7D7F6}"/>
                    </a:ext>
                  </a:extLst>
                </p:cNvPr>
                <p:cNvSpPr/>
                <p:nvPr/>
              </p:nvSpPr>
              <p:spPr>
                <a:xfrm>
                  <a:off x="661772" y="4645670"/>
                  <a:ext cx="259369" cy="259369"/>
                </a:xfrm>
                <a:custGeom>
                  <a:avLst/>
                  <a:gdLst>
                    <a:gd name="connsiteX0" fmla="*/ 131537 w 259369"/>
                    <a:gd name="connsiteY0" fmla="*/ 177853 h 259369"/>
                    <a:gd name="connsiteX1" fmla="*/ 85221 w 259369"/>
                    <a:gd name="connsiteY1" fmla="*/ 131537 h 259369"/>
                    <a:gd name="connsiteX2" fmla="*/ 131537 w 259369"/>
                    <a:gd name="connsiteY2" fmla="*/ 85221 h 259369"/>
                    <a:gd name="connsiteX3" fmla="*/ 177853 w 259369"/>
                    <a:gd name="connsiteY3" fmla="*/ 131537 h 259369"/>
                    <a:gd name="connsiteX4" fmla="*/ 131537 w 259369"/>
                    <a:gd name="connsiteY4" fmla="*/ 177853 h 259369"/>
                    <a:gd name="connsiteX5" fmla="*/ 235902 w 259369"/>
                    <a:gd name="connsiteY5" fmla="*/ 102513 h 259369"/>
                    <a:gd name="connsiteX6" fmla="*/ 226022 w 259369"/>
                    <a:gd name="connsiteY6" fmla="*/ 78428 h 259369"/>
                    <a:gd name="connsiteX7" fmla="*/ 235902 w 259369"/>
                    <a:gd name="connsiteY7" fmla="*/ 49404 h 259369"/>
                    <a:gd name="connsiteX8" fmla="*/ 213671 w 259369"/>
                    <a:gd name="connsiteY8" fmla="*/ 27172 h 259369"/>
                    <a:gd name="connsiteX9" fmla="*/ 184646 w 259369"/>
                    <a:gd name="connsiteY9" fmla="*/ 37053 h 259369"/>
                    <a:gd name="connsiteX10" fmla="*/ 160562 w 259369"/>
                    <a:gd name="connsiteY10" fmla="*/ 27172 h 259369"/>
                    <a:gd name="connsiteX11" fmla="*/ 146976 w 259369"/>
                    <a:gd name="connsiteY11" fmla="*/ 0 h 259369"/>
                    <a:gd name="connsiteX12" fmla="*/ 116099 w 259369"/>
                    <a:gd name="connsiteY12" fmla="*/ 0 h 259369"/>
                    <a:gd name="connsiteX13" fmla="*/ 102513 w 259369"/>
                    <a:gd name="connsiteY13" fmla="*/ 27172 h 259369"/>
                    <a:gd name="connsiteX14" fmla="*/ 78428 w 259369"/>
                    <a:gd name="connsiteY14" fmla="*/ 37053 h 259369"/>
                    <a:gd name="connsiteX15" fmla="*/ 49404 w 259369"/>
                    <a:gd name="connsiteY15" fmla="*/ 27172 h 259369"/>
                    <a:gd name="connsiteX16" fmla="*/ 27172 w 259369"/>
                    <a:gd name="connsiteY16" fmla="*/ 49404 h 259369"/>
                    <a:gd name="connsiteX17" fmla="*/ 37053 w 259369"/>
                    <a:gd name="connsiteY17" fmla="*/ 78428 h 259369"/>
                    <a:gd name="connsiteX18" fmla="*/ 27172 w 259369"/>
                    <a:gd name="connsiteY18" fmla="*/ 102513 h 259369"/>
                    <a:gd name="connsiteX19" fmla="*/ 0 w 259369"/>
                    <a:gd name="connsiteY19" fmla="*/ 116099 h 259369"/>
                    <a:gd name="connsiteX20" fmla="*/ 0 w 259369"/>
                    <a:gd name="connsiteY20" fmla="*/ 146976 h 259369"/>
                    <a:gd name="connsiteX21" fmla="*/ 27172 w 259369"/>
                    <a:gd name="connsiteY21" fmla="*/ 160562 h 259369"/>
                    <a:gd name="connsiteX22" fmla="*/ 37053 w 259369"/>
                    <a:gd name="connsiteY22" fmla="*/ 184646 h 259369"/>
                    <a:gd name="connsiteX23" fmla="*/ 27172 w 259369"/>
                    <a:gd name="connsiteY23" fmla="*/ 213671 h 259369"/>
                    <a:gd name="connsiteX24" fmla="*/ 48786 w 259369"/>
                    <a:gd name="connsiteY24" fmla="*/ 235285 h 259369"/>
                    <a:gd name="connsiteX25" fmla="*/ 77811 w 259369"/>
                    <a:gd name="connsiteY25" fmla="*/ 225404 h 259369"/>
                    <a:gd name="connsiteX26" fmla="*/ 101895 w 259369"/>
                    <a:gd name="connsiteY26" fmla="*/ 235285 h 259369"/>
                    <a:gd name="connsiteX27" fmla="*/ 115481 w 259369"/>
                    <a:gd name="connsiteY27" fmla="*/ 262457 h 259369"/>
                    <a:gd name="connsiteX28" fmla="*/ 146358 w 259369"/>
                    <a:gd name="connsiteY28" fmla="*/ 262457 h 259369"/>
                    <a:gd name="connsiteX29" fmla="*/ 159944 w 259369"/>
                    <a:gd name="connsiteY29" fmla="*/ 235285 h 259369"/>
                    <a:gd name="connsiteX30" fmla="*/ 184029 w 259369"/>
                    <a:gd name="connsiteY30" fmla="*/ 225404 h 259369"/>
                    <a:gd name="connsiteX31" fmla="*/ 213053 w 259369"/>
                    <a:gd name="connsiteY31" fmla="*/ 235285 h 259369"/>
                    <a:gd name="connsiteX32" fmla="*/ 235285 w 259369"/>
                    <a:gd name="connsiteY32" fmla="*/ 213671 h 259369"/>
                    <a:gd name="connsiteX33" fmla="*/ 225404 w 259369"/>
                    <a:gd name="connsiteY33" fmla="*/ 184646 h 259369"/>
                    <a:gd name="connsiteX34" fmla="*/ 235902 w 259369"/>
                    <a:gd name="connsiteY34" fmla="*/ 160562 h 259369"/>
                    <a:gd name="connsiteX35" fmla="*/ 263075 w 259369"/>
                    <a:gd name="connsiteY35" fmla="*/ 146976 h 259369"/>
                    <a:gd name="connsiteX36" fmla="*/ 263075 w 259369"/>
                    <a:gd name="connsiteY36" fmla="*/ 116099 h 259369"/>
                    <a:gd name="connsiteX37" fmla="*/ 235902 w 259369"/>
                    <a:gd name="connsiteY37" fmla="*/ 102513 h 259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59369" h="259369">
                      <a:moveTo>
                        <a:pt x="131537" y="177853"/>
                      </a:moveTo>
                      <a:cubicBezTo>
                        <a:pt x="105600" y="177853"/>
                        <a:pt x="85221" y="156857"/>
                        <a:pt x="85221" y="131537"/>
                      </a:cubicBezTo>
                      <a:cubicBezTo>
                        <a:pt x="85221" y="106218"/>
                        <a:pt x="106218" y="85221"/>
                        <a:pt x="131537" y="85221"/>
                      </a:cubicBezTo>
                      <a:cubicBezTo>
                        <a:pt x="157474" y="85221"/>
                        <a:pt x="177853" y="106218"/>
                        <a:pt x="177853" y="131537"/>
                      </a:cubicBezTo>
                      <a:cubicBezTo>
                        <a:pt x="177853" y="156857"/>
                        <a:pt x="156857" y="177853"/>
                        <a:pt x="131537" y="177853"/>
                      </a:cubicBezTo>
                      <a:close/>
                      <a:moveTo>
                        <a:pt x="235902" y="102513"/>
                      </a:moveTo>
                      <a:cubicBezTo>
                        <a:pt x="233432" y="93867"/>
                        <a:pt x="230345" y="85839"/>
                        <a:pt x="226022" y="78428"/>
                      </a:cubicBezTo>
                      <a:lnTo>
                        <a:pt x="235902" y="49404"/>
                      </a:lnTo>
                      <a:lnTo>
                        <a:pt x="213671" y="27172"/>
                      </a:lnTo>
                      <a:lnTo>
                        <a:pt x="184646" y="37053"/>
                      </a:lnTo>
                      <a:cubicBezTo>
                        <a:pt x="177236" y="32730"/>
                        <a:pt x="169208" y="29642"/>
                        <a:pt x="160562" y="27172"/>
                      </a:cubicBezTo>
                      <a:lnTo>
                        <a:pt x="146976" y="0"/>
                      </a:lnTo>
                      <a:lnTo>
                        <a:pt x="116099" y="0"/>
                      </a:lnTo>
                      <a:lnTo>
                        <a:pt x="102513" y="27172"/>
                      </a:lnTo>
                      <a:cubicBezTo>
                        <a:pt x="93867" y="29642"/>
                        <a:pt x="85839" y="32730"/>
                        <a:pt x="78428" y="37053"/>
                      </a:cubicBezTo>
                      <a:lnTo>
                        <a:pt x="49404" y="27172"/>
                      </a:lnTo>
                      <a:lnTo>
                        <a:pt x="27172" y="49404"/>
                      </a:lnTo>
                      <a:lnTo>
                        <a:pt x="37053" y="78428"/>
                      </a:lnTo>
                      <a:cubicBezTo>
                        <a:pt x="32730" y="85839"/>
                        <a:pt x="29642" y="93867"/>
                        <a:pt x="27172" y="102513"/>
                      </a:cubicBezTo>
                      <a:lnTo>
                        <a:pt x="0" y="116099"/>
                      </a:lnTo>
                      <a:lnTo>
                        <a:pt x="0" y="146976"/>
                      </a:lnTo>
                      <a:lnTo>
                        <a:pt x="27172" y="160562"/>
                      </a:lnTo>
                      <a:cubicBezTo>
                        <a:pt x="29642" y="169208"/>
                        <a:pt x="32730" y="177236"/>
                        <a:pt x="37053" y="184646"/>
                      </a:cubicBezTo>
                      <a:lnTo>
                        <a:pt x="27172" y="213671"/>
                      </a:lnTo>
                      <a:lnTo>
                        <a:pt x="48786" y="235285"/>
                      </a:lnTo>
                      <a:lnTo>
                        <a:pt x="77811" y="225404"/>
                      </a:lnTo>
                      <a:cubicBezTo>
                        <a:pt x="85221" y="229727"/>
                        <a:pt x="93249" y="232815"/>
                        <a:pt x="101895" y="235285"/>
                      </a:cubicBezTo>
                      <a:lnTo>
                        <a:pt x="115481" y="262457"/>
                      </a:lnTo>
                      <a:lnTo>
                        <a:pt x="146358" y="262457"/>
                      </a:lnTo>
                      <a:lnTo>
                        <a:pt x="159944" y="235285"/>
                      </a:lnTo>
                      <a:cubicBezTo>
                        <a:pt x="168590" y="232815"/>
                        <a:pt x="176618" y="229727"/>
                        <a:pt x="184029" y="225404"/>
                      </a:cubicBezTo>
                      <a:lnTo>
                        <a:pt x="213053" y="235285"/>
                      </a:lnTo>
                      <a:lnTo>
                        <a:pt x="235285" y="213671"/>
                      </a:lnTo>
                      <a:lnTo>
                        <a:pt x="225404" y="184646"/>
                      </a:lnTo>
                      <a:cubicBezTo>
                        <a:pt x="229727" y="177236"/>
                        <a:pt x="233432" y="168590"/>
                        <a:pt x="235902" y="160562"/>
                      </a:cubicBezTo>
                      <a:lnTo>
                        <a:pt x="263075" y="146976"/>
                      </a:lnTo>
                      <a:lnTo>
                        <a:pt x="263075" y="116099"/>
                      </a:lnTo>
                      <a:lnTo>
                        <a:pt x="235902" y="102513"/>
                      </a:lnTo>
                      <a:close/>
                    </a:path>
                  </a:pathLst>
                </a:custGeom>
                <a:solidFill>
                  <a:schemeClr val="accent2"/>
                </a:solidFill>
                <a:ln w="615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94" name="Freeform: Shape 14">
                  <a:extLst>
                    <a:ext uri="{FF2B5EF4-FFF2-40B4-BE49-F238E27FC236}">
                      <a16:creationId xmlns:a16="http://schemas.microsoft.com/office/drawing/2014/main" id="{E5657426-6F15-42F2-8905-BD37B4FAD2B5}"/>
                    </a:ext>
                  </a:extLst>
                </p:cNvPr>
                <p:cNvSpPr/>
                <p:nvPr/>
              </p:nvSpPr>
              <p:spPr>
                <a:xfrm>
                  <a:off x="522207" y="4870457"/>
                  <a:ext cx="259369" cy="259369"/>
                </a:xfrm>
                <a:custGeom>
                  <a:avLst/>
                  <a:gdLst>
                    <a:gd name="connsiteX0" fmla="*/ 131537 w 259369"/>
                    <a:gd name="connsiteY0" fmla="*/ 177853 h 259369"/>
                    <a:gd name="connsiteX1" fmla="*/ 85221 w 259369"/>
                    <a:gd name="connsiteY1" fmla="*/ 131537 h 259369"/>
                    <a:gd name="connsiteX2" fmla="*/ 131537 w 259369"/>
                    <a:gd name="connsiteY2" fmla="*/ 85221 h 259369"/>
                    <a:gd name="connsiteX3" fmla="*/ 177853 w 259369"/>
                    <a:gd name="connsiteY3" fmla="*/ 131537 h 259369"/>
                    <a:gd name="connsiteX4" fmla="*/ 131537 w 259369"/>
                    <a:gd name="connsiteY4" fmla="*/ 177853 h 259369"/>
                    <a:gd name="connsiteX5" fmla="*/ 131537 w 259369"/>
                    <a:gd name="connsiteY5" fmla="*/ 177853 h 259369"/>
                    <a:gd name="connsiteX6" fmla="*/ 226022 w 259369"/>
                    <a:gd name="connsiteY6" fmla="*/ 78428 h 259369"/>
                    <a:gd name="connsiteX7" fmla="*/ 235903 w 259369"/>
                    <a:gd name="connsiteY7" fmla="*/ 49404 h 259369"/>
                    <a:gd name="connsiteX8" fmla="*/ 213671 w 259369"/>
                    <a:gd name="connsiteY8" fmla="*/ 27172 h 259369"/>
                    <a:gd name="connsiteX9" fmla="*/ 184646 w 259369"/>
                    <a:gd name="connsiteY9" fmla="*/ 37053 h 259369"/>
                    <a:gd name="connsiteX10" fmla="*/ 160562 w 259369"/>
                    <a:gd name="connsiteY10" fmla="*/ 27172 h 259369"/>
                    <a:gd name="connsiteX11" fmla="*/ 146976 w 259369"/>
                    <a:gd name="connsiteY11" fmla="*/ 0 h 259369"/>
                    <a:gd name="connsiteX12" fmla="*/ 116099 w 259369"/>
                    <a:gd name="connsiteY12" fmla="*/ 0 h 259369"/>
                    <a:gd name="connsiteX13" fmla="*/ 102513 w 259369"/>
                    <a:gd name="connsiteY13" fmla="*/ 27172 h 259369"/>
                    <a:gd name="connsiteX14" fmla="*/ 78428 w 259369"/>
                    <a:gd name="connsiteY14" fmla="*/ 37053 h 259369"/>
                    <a:gd name="connsiteX15" fmla="*/ 49404 w 259369"/>
                    <a:gd name="connsiteY15" fmla="*/ 27172 h 259369"/>
                    <a:gd name="connsiteX16" fmla="*/ 27790 w 259369"/>
                    <a:gd name="connsiteY16" fmla="*/ 48786 h 259369"/>
                    <a:gd name="connsiteX17" fmla="*/ 37053 w 259369"/>
                    <a:gd name="connsiteY17" fmla="*/ 77811 h 259369"/>
                    <a:gd name="connsiteX18" fmla="*/ 27172 w 259369"/>
                    <a:gd name="connsiteY18" fmla="*/ 101895 h 259369"/>
                    <a:gd name="connsiteX19" fmla="*/ 0 w 259369"/>
                    <a:gd name="connsiteY19" fmla="*/ 115481 h 259369"/>
                    <a:gd name="connsiteX20" fmla="*/ 0 w 259369"/>
                    <a:gd name="connsiteY20" fmla="*/ 146358 h 259369"/>
                    <a:gd name="connsiteX21" fmla="*/ 27172 w 259369"/>
                    <a:gd name="connsiteY21" fmla="*/ 159944 h 259369"/>
                    <a:gd name="connsiteX22" fmla="*/ 37053 w 259369"/>
                    <a:gd name="connsiteY22" fmla="*/ 184029 h 259369"/>
                    <a:gd name="connsiteX23" fmla="*/ 27790 w 259369"/>
                    <a:gd name="connsiteY23" fmla="*/ 213053 h 259369"/>
                    <a:gd name="connsiteX24" fmla="*/ 49404 w 259369"/>
                    <a:gd name="connsiteY24" fmla="*/ 234667 h 259369"/>
                    <a:gd name="connsiteX25" fmla="*/ 78428 w 259369"/>
                    <a:gd name="connsiteY25" fmla="*/ 225404 h 259369"/>
                    <a:gd name="connsiteX26" fmla="*/ 102513 w 259369"/>
                    <a:gd name="connsiteY26" fmla="*/ 235285 h 259369"/>
                    <a:gd name="connsiteX27" fmla="*/ 116099 w 259369"/>
                    <a:gd name="connsiteY27" fmla="*/ 262457 h 259369"/>
                    <a:gd name="connsiteX28" fmla="*/ 146976 w 259369"/>
                    <a:gd name="connsiteY28" fmla="*/ 262457 h 259369"/>
                    <a:gd name="connsiteX29" fmla="*/ 160562 w 259369"/>
                    <a:gd name="connsiteY29" fmla="*/ 235285 h 259369"/>
                    <a:gd name="connsiteX30" fmla="*/ 184646 w 259369"/>
                    <a:gd name="connsiteY30" fmla="*/ 225404 h 259369"/>
                    <a:gd name="connsiteX31" fmla="*/ 213671 w 259369"/>
                    <a:gd name="connsiteY31" fmla="*/ 235285 h 259369"/>
                    <a:gd name="connsiteX32" fmla="*/ 235285 w 259369"/>
                    <a:gd name="connsiteY32" fmla="*/ 213053 h 259369"/>
                    <a:gd name="connsiteX33" fmla="*/ 226022 w 259369"/>
                    <a:gd name="connsiteY33" fmla="*/ 184646 h 259369"/>
                    <a:gd name="connsiteX34" fmla="*/ 235903 w 259369"/>
                    <a:gd name="connsiteY34" fmla="*/ 160562 h 259369"/>
                    <a:gd name="connsiteX35" fmla="*/ 263075 w 259369"/>
                    <a:gd name="connsiteY35" fmla="*/ 146976 h 259369"/>
                    <a:gd name="connsiteX36" fmla="*/ 263075 w 259369"/>
                    <a:gd name="connsiteY36" fmla="*/ 116099 h 259369"/>
                    <a:gd name="connsiteX37" fmla="*/ 235903 w 259369"/>
                    <a:gd name="connsiteY37" fmla="*/ 102513 h 259369"/>
                    <a:gd name="connsiteX38" fmla="*/ 226022 w 259369"/>
                    <a:gd name="connsiteY38" fmla="*/ 78428 h 259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59369" h="259369">
                      <a:moveTo>
                        <a:pt x="131537" y="177853"/>
                      </a:moveTo>
                      <a:cubicBezTo>
                        <a:pt x="105600" y="177853"/>
                        <a:pt x="85221" y="156857"/>
                        <a:pt x="85221" y="131537"/>
                      </a:cubicBezTo>
                      <a:cubicBezTo>
                        <a:pt x="85221" y="105600"/>
                        <a:pt x="106218" y="85221"/>
                        <a:pt x="131537" y="85221"/>
                      </a:cubicBezTo>
                      <a:cubicBezTo>
                        <a:pt x="157474" y="85221"/>
                        <a:pt x="177853" y="106218"/>
                        <a:pt x="177853" y="131537"/>
                      </a:cubicBezTo>
                      <a:cubicBezTo>
                        <a:pt x="177853" y="156857"/>
                        <a:pt x="157474" y="177853"/>
                        <a:pt x="131537" y="177853"/>
                      </a:cubicBezTo>
                      <a:lnTo>
                        <a:pt x="131537" y="177853"/>
                      </a:lnTo>
                      <a:close/>
                      <a:moveTo>
                        <a:pt x="226022" y="78428"/>
                      </a:moveTo>
                      <a:lnTo>
                        <a:pt x="235903" y="49404"/>
                      </a:lnTo>
                      <a:lnTo>
                        <a:pt x="213671" y="27172"/>
                      </a:lnTo>
                      <a:lnTo>
                        <a:pt x="184646" y="37053"/>
                      </a:lnTo>
                      <a:cubicBezTo>
                        <a:pt x="177236" y="32730"/>
                        <a:pt x="168590" y="29642"/>
                        <a:pt x="160562" y="27172"/>
                      </a:cubicBezTo>
                      <a:lnTo>
                        <a:pt x="146976" y="0"/>
                      </a:lnTo>
                      <a:lnTo>
                        <a:pt x="116099" y="0"/>
                      </a:lnTo>
                      <a:lnTo>
                        <a:pt x="102513" y="27172"/>
                      </a:lnTo>
                      <a:cubicBezTo>
                        <a:pt x="93867" y="29642"/>
                        <a:pt x="85839" y="32730"/>
                        <a:pt x="78428" y="37053"/>
                      </a:cubicBezTo>
                      <a:lnTo>
                        <a:pt x="49404" y="27172"/>
                      </a:lnTo>
                      <a:lnTo>
                        <a:pt x="27790" y="48786"/>
                      </a:lnTo>
                      <a:lnTo>
                        <a:pt x="37053" y="77811"/>
                      </a:lnTo>
                      <a:cubicBezTo>
                        <a:pt x="32730" y="85221"/>
                        <a:pt x="29642" y="93867"/>
                        <a:pt x="27172" y="101895"/>
                      </a:cubicBezTo>
                      <a:lnTo>
                        <a:pt x="0" y="115481"/>
                      </a:lnTo>
                      <a:lnTo>
                        <a:pt x="0" y="146358"/>
                      </a:lnTo>
                      <a:lnTo>
                        <a:pt x="27172" y="159944"/>
                      </a:lnTo>
                      <a:cubicBezTo>
                        <a:pt x="29642" y="168590"/>
                        <a:pt x="32730" y="176618"/>
                        <a:pt x="37053" y="184029"/>
                      </a:cubicBezTo>
                      <a:lnTo>
                        <a:pt x="27790" y="213053"/>
                      </a:lnTo>
                      <a:lnTo>
                        <a:pt x="49404" y="234667"/>
                      </a:lnTo>
                      <a:lnTo>
                        <a:pt x="78428" y="225404"/>
                      </a:lnTo>
                      <a:cubicBezTo>
                        <a:pt x="85839" y="229727"/>
                        <a:pt x="93867" y="232815"/>
                        <a:pt x="102513" y="235285"/>
                      </a:cubicBezTo>
                      <a:lnTo>
                        <a:pt x="116099" y="262457"/>
                      </a:lnTo>
                      <a:lnTo>
                        <a:pt x="146976" y="262457"/>
                      </a:lnTo>
                      <a:lnTo>
                        <a:pt x="160562" y="235285"/>
                      </a:lnTo>
                      <a:cubicBezTo>
                        <a:pt x="169208" y="232815"/>
                        <a:pt x="177236" y="229727"/>
                        <a:pt x="184646" y="225404"/>
                      </a:cubicBezTo>
                      <a:lnTo>
                        <a:pt x="213671" y="235285"/>
                      </a:lnTo>
                      <a:lnTo>
                        <a:pt x="235285" y="213053"/>
                      </a:lnTo>
                      <a:lnTo>
                        <a:pt x="226022" y="184646"/>
                      </a:lnTo>
                      <a:cubicBezTo>
                        <a:pt x="230345" y="177236"/>
                        <a:pt x="233432" y="169208"/>
                        <a:pt x="235903" y="160562"/>
                      </a:cubicBezTo>
                      <a:lnTo>
                        <a:pt x="263075" y="146976"/>
                      </a:lnTo>
                      <a:lnTo>
                        <a:pt x="263075" y="116099"/>
                      </a:lnTo>
                      <a:lnTo>
                        <a:pt x="235903" y="102513"/>
                      </a:lnTo>
                      <a:cubicBezTo>
                        <a:pt x="233432" y="93867"/>
                        <a:pt x="230345" y="85839"/>
                        <a:pt x="226022" y="78428"/>
                      </a:cubicBezTo>
                      <a:close/>
                    </a:path>
                  </a:pathLst>
                </a:custGeom>
                <a:solidFill>
                  <a:schemeClr val="accent4"/>
                </a:solidFill>
                <a:ln w="615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90" name="Graphic 355">
                <a:extLst>
                  <a:ext uri="{FF2B5EF4-FFF2-40B4-BE49-F238E27FC236}">
                    <a16:creationId xmlns:a16="http://schemas.microsoft.com/office/drawing/2014/main" id="{F87C4941-BD64-415A-A64C-83D8208A36FB}"/>
                  </a:ext>
                </a:extLst>
              </p:cNvPr>
              <p:cNvGrpSpPr/>
              <p:nvPr/>
            </p:nvGrpSpPr>
            <p:grpSpPr>
              <a:xfrm>
                <a:off x="561545" y="5608207"/>
                <a:ext cx="352088" cy="351520"/>
                <a:chOff x="6122703" y="4296097"/>
                <a:chExt cx="976576" cy="974999"/>
              </a:xfrm>
            </p:grpSpPr>
            <p:sp>
              <p:nvSpPr>
                <p:cNvPr id="91" name="Freeform: Shape 75">
                  <a:extLst>
                    <a:ext uri="{FF2B5EF4-FFF2-40B4-BE49-F238E27FC236}">
                      <a16:creationId xmlns:a16="http://schemas.microsoft.com/office/drawing/2014/main" id="{086F09B1-1D38-4F71-AB55-153092B440CE}"/>
                    </a:ext>
                  </a:extLst>
                </p:cNvPr>
                <p:cNvSpPr/>
                <p:nvPr/>
              </p:nvSpPr>
              <p:spPr>
                <a:xfrm>
                  <a:off x="6122703" y="4296097"/>
                  <a:ext cx="974999" cy="974999"/>
                </a:xfrm>
                <a:custGeom>
                  <a:avLst/>
                  <a:gdLst>
                    <a:gd name="connsiteX0" fmla="*/ 861249 w 974998"/>
                    <a:gd name="connsiteY0" fmla="*/ 420178 h 974998"/>
                    <a:gd name="connsiteX1" fmla="*/ 810177 w 974998"/>
                    <a:gd name="connsiteY1" fmla="*/ 299464 h 974998"/>
                    <a:gd name="connsiteX2" fmla="*/ 856606 w 974998"/>
                    <a:gd name="connsiteY2" fmla="*/ 201964 h 974998"/>
                    <a:gd name="connsiteX3" fmla="*/ 791606 w 974998"/>
                    <a:gd name="connsiteY3" fmla="*/ 136964 h 974998"/>
                    <a:gd name="connsiteX4" fmla="*/ 694106 w 974998"/>
                    <a:gd name="connsiteY4" fmla="*/ 183393 h 974998"/>
                    <a:gd name="connsiteX5" fmla="*/ 578035 w 974998"/>
                    <a:gd name="connsiteY5" fmla="*/ 136964 h 974998"/>
                    <a:gd name="connsiteX6" fmla="*/ 545535 w 974998"/>
                    <a:gd name="connsiteY6" fmla="*/ 34821 h 974998"/>
                    <a:gd name="connsiteX7" fmla="*/ 452678 w 974998"/>
                    <a:gd name="connsiteY7" fmla="*/ 34821 h 974998"/>
                    <a:gd name="connsiteX8" fmla="*/ 415535 w 974998"/>
                    <a:gd name="connsiteY8" fmla="*/ 136964 h 974998"/>
                    <a:gd name="connsiteX9" fmla="*/ 299464 w 974998"/>
                    <a:gd name="connsiteY9" fmla="*/ 188035 h 974998"/>
                    <a:gd name="connsiteX10" fmla="*/ 201964 w 974998"/>
                    <a:gd name="connsiteY10" fmla="*/ 141607 h 974998"/>
                    <a:gd name="connsiteX11" fmla="*/ 136964 w 974998"/>
                    <a:gd name="connsiteY11" fmla="*/ 201964 h 974998"/>
                    <a:gd name="connsiteX12" fmla="*/ 183393 w 974998"/>
                    <a:gd name="connsiteY12" fmla="*/ 299464 h 974998"/>
                    <a:gd name="connsiteX13" fmla="*/ 136964 w 974998"/>
                    <a:gd name="connsiteY13" fmla="*/ 415535 h 974998"/>
                    <a:gd name="connsiteX14" fmla="*/ 34821 w 974998"/>
                    <a:gd name="connsiteY14" fmla="*/ 452678 h 974998"/>
                    <a:gd name="connsiteX15" fmla="*/ 34821 w 974998"/>
                    <a:gd name="connsiteY15" fmla="*/ 545535 h 974998"/>
                    <a:gd name="connsiteX16" fmla="*/ 136964 w 974998"/>
                    <a:gd name="connsiteY16" fmla="*/ 582678 h 974998"/>
                    <a:gd name="connsiteX17" fmla="*/ 183393 w 974998"/>
                    <a:gd name="connsiteY17" fmla="*/ 698749 h 974998"/>
                    <a:gd name="connsiteX18" fmla="*/ 136964 w 974998"/>
                    <a:gd name="connsiteY18" fmla="*/ 796249 h 974998"/>
                    <a:gd name="connsiteX19" fmla="*/ 201964 w 974998"/>
                    <a:gd name="connsiteY19" fmla="*/ 861249 h 974998"/>
                    <a:gd name="connsiteX20" fmla="*/ 299464 w 974998"/>
                    <a:gd name="connsiteY20" fmla="*/ 814820 h 974998"/>
                    <a:gd name="connsiteX21" fmla="*/ 415535 w 974998"/>
                    <a:gd name="connsiteY21" fmla="*/ 865892 h 974998"/>
                    <a:gd name="connsiteX22" fmla="*/ 452678 w 974998"/>
                    <a:gd name="connsiteY22" fmla="*/ 963391 h 974998"/>
                    <a:gd name="connsiteX23" fmla="*/ 545535 w 974998"/>
                    <a:gd name="connsiteY23" fmla="*/ 963391 h 974998"/>
                    <a:gd name="connsiteX24" fmla="*/ 582678 w 974998"/>
                    <a:gd name="connsiteY24" fmla="*/ 861249 h 974998"/>
                    <a:gd name="connsiteX25" fmla="*/ 629106 w 974998"/>
                    <a:gd name="connsiteY25" fmla="*/ 847320 h 974998"/>
                    <a:gd name="connsiteX26" fmla="*/ 554821 w 974998"/>
                    <a:gd name="connsiteY26" fmla="*/ 773035 h 974998"/>
                    <a:gd name="connsiteX27" fmla="*/ 220535 w 974998"/>
                    <a:gd name="connsiteY27" fmla="*/ 499106 h 974998"/>
                    <a:gd name="connsiteX28" fmla="*/ 499106 w 974998"/>
                    <a:gd name="connsiteY28" fmla="*/ 220535 h 974998"/>
                    <a:gd name="connsiteX29" fmla="*/ 773035 w 974998"/>
                    <a:gd name="connsiteY29" fmla="*/ 536249 h 974998"/>
                    <a:gd name="connsiteX30" fmla="*/ 851963 w 974998"/>
                    <a:gd name="connsiteY30" fmla="*/ 615178 h 974998"/>
                    <a:gd name="connsiteX31" fmla="*/ 861249 w 974998"/>
                    <a:gd name="connsiteY31" fmla="*/ 578035 h 974998"/>
                    <a:gd name="connsiteX32" fmla="*/ 963391 w 974998"/>
                    <a:gd name="connsiteY32" fmla="*/ 545535 h 974998"/>
                    <a:gd name="connsiteX33" fmla="*/ 963391 w 974998"/>
                    <a:gd name="connsiteY33" fmla="*/ 452678 h 974998"/>
                    <a:gd name="connsiteX34" fmla="*/ 861249 w 974998"/>
                    <a:gd name="connsiteY34" fmla="*/ 420178 h 974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4998" h="974998">
                      <a:moveTo>
                        <a:pt x="861249" y="420178"/>
                      </a:moveTo>
                      <a:cubicBezTo>
                        <a:pt x="851963" y="378392"/>
                        <a:pt x="833392" y="336607"/>
                        <a:pt x="810177" y="299464"/>
                      </a:cubicBezTo>
                      <a:lnTo>
                        <a:pt x="856606" y="201964"/>
                      </a:lnTo>
                      <a:lnTo>
                        <a:pt x="791606" y="136964"/>
                      </a:lnTo>
                      <a:lnTo>
                        <a:pt x="694106" y="183393"/>
                      </a:lnTo>
                      <a:cubicBezTo>
                        <a:pt x="656963" y="160178"/>
                        <a:pt x="619821" y="146250"/>
                        <a:pt x="578035" y="136964"/>
                      </a:cubicBezTo>
                      <a:lnTo>
                        <a:pt x="545535" y="34821"/>
                      </a:lnTo>
                      <a:lnTo>
                        <a:pt x="452678" y="34821"/>
                      </a:lnTo>
                      <a:lnTo>
                        <a:pt x="415535" y="136964"/>
                      </a:lnTo>
                      <a:cubicBezTo>
                        <a:pt x="373749" y="146250"/>
                        <a:pt x="336607" y="164821"/>
                        <a:pt x="299464" y="188035"/>
                      </a:cubicBezTo>
                      <a:lnTo>
                        <a:pt x="201964" y="141607"/>
                      </a:lnTo>
                      <a:lnTo>
                        <a:pt x="136964" y="201964"/>
                      </a:lnTo>
                      <a:lnTo>
                        <a:pt x="183393" y="299464"/>
                      </a:lnTo>
                      <a:cubicBezTo>
                        <a:pt x="160178" y="336607"/>
                        <a:pt x="146250" y="373749"/>
                        <a:pt x="136964" y="415535"/>
                      </a:cubicBezTo>
                      <a:lnTo>
                        <a:pt x="34821" y="452678"/>
                      </a:lnTo>
                      <a:lnTo>
                        <a:pt x="34821" y="545535"/>
                      </a:lnTo>
                      <a:lnTo>
                        <a:pt x="136964" y="582678"/>
                      </a:lnTo>
                      <a:cubicBezTo>
                        <a:pt x="146250" y="624463"/>
                        <a:pt x="164821" y="666249"/>
                        <a:pt x="183393" y="698749"/>
                      </a:cubicBezTo>
                      <a:lnTo>
                        <a:pt x="136964" y="796249"/>
                      </a:lnTo>
                      <a:lnTo>
                        <a:pt x="201964" y="861249"/>
                      </a:lnTo>
                      <a:lnTo>
                        <a:pt x="299464" y="814820"/>
                      </a:lnTo>
                      <a:cubicBezTo>
                        <a:pt x="336607" y="838034"/>
                        <a:pt x="373749" y="856606"/>
                        <a:pt x="415535" y="865892"/>
                      </a:cubicBezTo>
                      <a:lnTo>
                        <a:pt x="452678" y="963391"/>
                      </a:lnTo>
                      <a:lnTo>
                        <a:pt x="545535" y="963391"/>
                      </a:lnTo>
                      <a:lnTo>
                        <a:pt x="582678" y="861249"/>
                      </a:lnTo>
                      <a:cubicBezTo>
                        <a:pt x="596606" y="856606"/>
                        <a:pt x="615178" y="851963"/>
                        <a:pt x="629106" y="847320"/>
                      </a:cubicBezTo>
                      <a:lnTo>
                        <a:pt x="554821" y="773035"/>
                      </a:lnTo>
                      <a:cubicBezTo>
                        <a:pt x="378392" y="805535"/>
                        <a:pt x="220535" y="675535"/>
                        <a:pt x="220535" y="499106"/>
                      </a:cubicBezTo>
                      <a:cubicBezTo>
                        <a:pt x="220535" y="345892"/>
                        <a:pt x="345892" y="220535"/>
                        <a:pt x="499106" y="220535"/>
                      </a:cubicBezTo>
                      <a:cubicBezTo>
                        <a:pt x="670892" y="220535"/>
                        <a:pt x="800892" y="373749"/>
                        <a:pt x="773035" y="536249"/>
                      </a:cubicBezTo>
                      <a:lnTo>
                        <a:pt x="851963" y="615178"/>
                      </a:lnTo>
                      <a:cubicBezTo>
                        <a:pt x="856606" y="601249"/>
                        <a:pt x="861249" y="591963"/>
                        <a:pt x="861249" y="578035"/>
                      </a:cubicBezTo>
                      <a:lnTo>
                        <a:pt x="963391" y="545535"/>
                      </a:lnTo>
                      <a:lnTo>
                        <a:pt x="963391" y="452678"/>
                      </a:lnTo>
                      <a:lnTo>
                        <a:pt x="861249" y="420178"/>
                      </a:lnTo>
                      <a:close/>
                    </a:path>
                  </a:pathLst>
                </a:custGeom>
                <a:solidFill>
                  <a:srgbClr val="3D3D40"/>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a:ln>
                      <a:noFill/>
                    </a:ln>
                    <a:solidFill>
                      <a:srgbClr val="505050"/>
                    </a:solidFill>
                    <a:effectLst/>
                    <a:uLnTx/>
                    <a:uFillTx/>
                    <a:latin typeface="Segoe UI"/>
                    <a:ea typeface="+mn-ea"/>
                    <a:cs typeface="+mn-cs"/>
                  </a:endParaRPr>
                </a:p>
              </p:txBody>
            </p:sp>
            <p:sp>
              <p:nvSpPr>
                <p:cNvPr id="92" name="Freeform: Shape 76">
                  <a:extLst>
                    <a:ext uri="{FF2B5EF4-FFF2-40B4-BE49-F238E27FC236}">
                      <a16:creationId xmlns:a16="http://schemas.microsoft.com/office/drawing/2014/main" id="{8B65DC22-0ADD-402E-AA34-300F865393DC}"/>
                    </a:ext>
                  </a:extLst>
                </p:cNvPr>
                <p:cNvSpPr/>
                <p:nvPr/>
              </p:nvSpPr>
              <p:spPr>
                <a:xfrm>
                  <a:off x="6402851" y="4567677"/>
                  <a:ext cx="696428" cy="696428"/>
                </a:xfrm>
                <a:custGeom>
                  <a:avLst/>
                  <a:gdLst>
                    <a:gd name="connsiteX0" fmla="*/ 664671 w 696427"/>
                    <a:gd name="connsiteY0" fmla="*/ 571097 h 696427"/>
                    <a:gd name="connsiteX1" fmla="*/ 390743 w 696427"/>
                    <a:gd name="connsiteY1" fmla="*/ 297169 h 696427"/>
                    <a:gd name="connsiteX2" fmla="*/ 172529 w 696427"/>
                    <a:gd name="connsiteY2" fmla="*/ 41812 h 696427"/>
                    <a:gd name="connsiteX3" fmla="*/ 256100 w 696427"/>
                    <a:gd name="connsiteY3" fmla="*/ 125383 h 696427"/>
                    <a:gd name="connsiteX4" fmla="*/ 256100 w 696427"/>
                    <a:gd name="connsiteY4" fmla="*/ 255383 h 696427"/>
                    <a:gd name="connsiteX5" fmla="*/ 126101 w 696427"/>
                    <a:gd name="connsiteY5" fmla="*/ 255383 h 696427"/>
                    <a:gd name="connsiteX6" fmla="*/ 42529 w 696427"/>
                    <a:gd name="connsiteY6" fmla="*/ 176455 h 696427"/>
                    <a:gd name="connsiteX7" fmla="*/ 288600 w 696427"/>
                    <a:gd name="connsiteY7" fmla="*/ 394669 h 696427"/>
                    <a:gd name="connsiteX8" fmla="*/ 562529 w 696427"/>
                    <a:gd name="connsiteY8" fmla="*/ 668597 h 696427"/>
                    <a:gd name="connsiteX9" fmla="*/ 660028 w 696427"/>
                    <a:gd name="connsiteY9" fmla="*/ 668597 h 696427"/>
                    <a:gd name="connsiteX10" fmla="*/ 664671 w 696427"/>
                    <a:gd name="connsiteY10" fmla="*/ 571097 h 69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6427" h="696427">
                      <a:moveTo>
                        <a:pt x="664671" y="571097"/>
                      </a:moveTo>
                      <a:lnTo>
                        <a:pt x="390743" y="297169"/>
                      </a:lnTo>
                      <a:cubicBezTo>
                        <a:pt x="455743" y="153240"/>
                        <a:pt x="321100" y="26"/>
                        <a:pt x="172529" y="41812"/>
                      </a:cubicBezTo>
                      <a:lnTo>
                        <a:pt x="256100" y="125383"/>
                      </a:lnTo>
                      <a:cubicBezTo>
                        <a:pt x="293243" y="162526"/>
                        <a:pt x="293243" y="222883"/>
                        <a:pt x="256100" y="255383"/>
                      </a:cubicBezTo>
                      <a:cubicBezTo>
                        <a:pt x="223601" y="292526"/>
                        <a:pt x="158601" y="292526"/>
                        <a:pt x="126101" y="255383"/>
                      </a:cubicBezTo>
                      <a:lnTo>
                        <a:pt x="42529" y="176455"/>
                      </a:lnTo>
                      <a:cubicBezTo>
                        <a:pt x="744" y="306455"/>
                        <a:pt x="135386" y="455026"/>
                        <a:pt x="288600" y="394669"/>
                      </a:cubicBezTo>
                      <a:lnTo>
                        <a:pt x="562529" y="668597"/>
                      </a:lnTo>
                      <a:cubicBezTo>
                        <a:pt x="590386" y="696454"/>
                        <a:pt x="632171" y="696454"/>
                        <a:pt x="660028" y="668597"/>
                      </a:cubicBezTo>
                      <a:cubicBezTo>
                        <a:pt x="687886" y="645383"/>
                        <a:pt x="687886" y="598954"/>
                        <a:pt x="664671" y="571097"/>
                      </a:cubicBezTo>
                      <a:close/>
                    </a:path>
                  </a:pathLst>
                </a:custGeom>
                <a:solidFill>
                  <a:srgbClr val="00E7CF"/>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a:ln>
                      <a:noFill/>
                    </a:ln>
                    <a:solidFill>
                      <a:srgbClr val="505050"/>
                    </a:solidFill>
                    <a:effectLst/>
                    <a:uLnTx/>
                    <a:uFillTx/>
                    <a:latin typeface="Segoe UI"/>
                    <a:ea typeface="+mn-ea"/>
                    <a:cs typeface="+mn-cs"/>
                  </a:endParaRPr>
                </a:p>
              </p:txBody>
            </p:sp>
          </p:grpSp>
        </p:grpSp>
      </p:grpSp>
      <p:grpSp>
        <p:nvGrpSpPr>
          <p:cNvPr id="110" name="Group 8">
            <a:extLst>
              <a:ext uri="{FF2B5EF4-FFF2-40B4-BE49-F238E27FC236}">
                <a16:creationId xmlns:a16="http://schemas.microsoft.com/office/drawing/2014/main" id="{851AEA05-1677-4CE1-A836-0545F9CDA881}"/>
              </a:ext>
            </a:extLst>
          </p:cNvPr>
          <p:cNvGrpSpPr/>
          <p:nvPr/>
        </p:nvGrpSpPr>
        <p:grpSpPr>
          <a:xfrm>
            <a:off x="5832149" y="2045257"/>
            <a:ext cx="5234529" cy="5080759"/>
            <a:chOff x="6282812" y="1305067"/>
            <a:chExt cx="5235271" cy="5081479"/>
          </a:xfrm>
        </p:grpSpPr>
        <p:grpSp>
          <p:nvGrpSpPr>
            <p:cNvPr id="111" name="Group 9">
              <a:extLst>
                <a:ext uri="{FF2B5EF4-FFF2-40B4-BE49-F238E27FC236}">
                  <a16:creationId xmlns:a16="http://schemas.microsoft.com/office/drawing/2014/main" id="{E1FF329B-E324-4ED5-A8A9-C4BD99E0A564}"/>
                </a:ext>
              </a:extLst>
            </p:cNvPr>
            <p:cNvGrpSpPr/>
            <p:nvPr/>
          </p:nvGrpSpPr>
          <p:grpSpPr>
            <a:xfrm>
              <a:off x="6282812" y="1305067"/>
              <a:ext cx="5235271" cy="4716478"/>
              <a:chOff x="6282812" y="1305067"/>
              <a:chExt cx="5235271" cy="4716478"/>
            </a:xfrm>
          </p:grpSpPr>
          <p:pic>
            <p:nvPicPr>
              <p:cNvPr id="113" name="Picture 15" descr="A picture containing electronics, display, monitor, screenshot&#10;&#10;Description generated with high confidence">
                <a:extLst>
                  <a:ext uri="{FF2B5EF4-FFF2-40B4-BE49-F238E27FC236}">
                    <a16:creationId xmlns:a16="http://schemas.microsoft.com/office/drawing/2014/main" id="{576AC709-0937-4D3A-BF85-0FFC09AD145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82812" y="1305067"/>
                <a:ext cx="5235271" cy="4716478"/>
              </a:xfrm>
              <a:prstGeom prst="rect">
                <a:avLst/>
              </a:prstGeom>
            </p:spPr>
          </p:pic>
          <p:pic>
            <p:nvPicPr>
              <p:cNvPr id="114" name="Picture 1" descr="image001">
                <a:extLst>
                  <a:ext uri="{FF2B5EF4-FFF2-40B4-BE49-F238E27FC236}">
                    <a16:creationId xmlns:a16="http://schemas.microsoft.com/office/drawing/2014/main" id="{589DCCE2-6D1F-4FAF-B23D-552AD73364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1603" y="1695523"/>
                <a:ext cx="4757689" cy="3080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12" name="Picture 1" descr="image001">
              <a:extLst>
                <a:ext uri="{FF2B5EF4-FFF2-40B4-BE49-F238E27FC236}">
                  <a16:creationId xmlns:a16="http://schemas.microsoft.com/office/drawing/2014/main" id="{E7A044AE-749A-4934-B1BD-296C0281C76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 t="849" r="696"/>
            <a:stretch/>
          </p:blipFill>
          <p:spPr bwMode="auto">
            <a:xfrm>
              <a:off x="8644041" y="3343275"/>
              <a:ext cx="2162175" cy="3043271"/>
            </a:xfrm>
            <a:prstGeom prst="roundRect">
              <a:avLst>
                <a:gd name="adj" fmla="val 6821"/>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996854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left)">
                                      <p:cBhvr>
                                        <p:cTn id="7" dur="500"/>
                                        <p:tgtEl>
                                          <p:spTgt spid="79"/>
                                        </p:tgtEl>
                                      </p:cBhvr>
                                    </p:animEffect>
                                  </p:childTnLst>
                                </p:cTn>
                              </p:par>
                            </p:childTnLst>
                          </p:cTn>
                        </p:par>
                        <p:par>
                          <p:cTn id="8" fill="hold">
                            <p:stCondLst>
                              <p:cond delay="500"/>
                            </p:stCondLst>
                            <p:childTnLst>
                              <p:par>
                                <p:cTn id="9" presetID="10" presetClass="entr" presetSubtype="0" fill="hold" nodeType="afterEffect">
                                  <p:stCondLst>
                                    <p:cond delay="1000"/>
                                  </p:stCondLst>
                                  <p:childTnLst>
                                    <p:set>
                                      <p:cBhvr>
                                        <p:cTn id="10" dur="1" fill="hold">
                                          <p:stCondLst>
                                            <p:cond delay="0"/>
                                          </p:stCondLst>
                                        </p:cTn>
                                        <p:tgtEl>
                                          <p:spTgt spid="110"/>
                                        </p:tgtEl>
                                        <p:attrNameLst>
                                          <p:attrName>style.visibility</p:attrName>
                                        </p:attrNameLst>
                                      </p:cBhvr>
                                      <p:to>
                                        <p:strVal val="visible"/>
                                      </p:to>
                                    </p:set>
                                    <p:animEffect transition="in" filter="fade">
                                      <p:cBhvr>
                                        <p:cTn id="11" dur="25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6">
            <a:extLst>
              <a:ext uri="{FF2B5EF4-FFF2-40B4-BE49-F238E27FC236}">
                <a16:creationId xmlns:a16="http://schemas.microsoft.com/office/drawing/2014/main" id="{5CF5E134-80A1-47F2-B3E5-8A00112158A0}"/>
              </a:ext>
            </a:extLst>
          </p:cNvPr>
          <p:cNvSpPr txBox="1">
            <a:spLocks/>
          </p:cNvSpPr>
          <p:nvPr/>
        </p:nvSpPr>
        <p:spPr>
          <a:xfrm>
            <a:off x="298820" y="870426"/>
            <a:ext cx="3127286" cy="553998"/>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600"/>
              </a:spcAft>
              <a:buClrTx/>
              <a:buSzTx/>
              <a:buFontTx/>
              <a:buNone/>
              <a:tabLst/>
              <a:defRPr/>
            </a:pPr>
            <a:endParaRPr kumimoji="0" lang="en-US" sz="2400" b="0" i="0" u="none" strike="noStrike" kern="1200" cap="none" spc="-100" normalizeH="0" baseline="0" noProof="0" dirty="0">
              <a:ln w="3175">
                <a:noFill/>
              </a:ln>
              <a:gradFill>
                <a:gsLst>
                  <a:gs pos="1250">
                    <a:srgbClr val="505050"/>
                  </a:gs>
                  <a:gs pos="100000">
                    <a:srgbClr val="505050"/>
                  </a:gs>
                </a:gsLst>
                <a:lin ang="5400000" scaled="0"/>
              </a:gradFill>
              <a:effectLst/>
              <a:uLnTx/>
              <a:uFillTx/>
              <a:latin typeface="Segoe UI Semibold"/>
              <a:ea typeface="+mn-ea"/>
              <a:cs typeface="Segoe UI" pitchFamily="34" charset="0"/>
            </a:endParaRPr>
          </a:p>
        </p:txBody>
      </p:sp>
      <p:grpSp>
        <p:nvGrpSpPr>
          <p:cNvPr id="4" name="Group 3">
            <a:extLst>
              <a:ext uri="{FF2B5EF4-FFF2-40B4-BE49-F238E27FC236}">
                <a16:creationId xmlns:a16="http://schemas.microsoft.com/office/drawing/2014/main" id="{4D9737F4-941B-4CFD-B9D2-902A34AB3C2D}"/>
              </a:ext>
            </a:extLst>
          </p:cNvPr>
          <p:cNvGrpSpPr/>
          <p:nvPr/>
        </p:nvGrpSpPr>
        <p:grpSpPr>
          <a:xfrm>
            <a:off x="800748" y="2012781"/>
            <a:ext cx="10398609" cy="3319825"/>
            <a:chOff x="720920" y="1773296"/>
            <a:chExt cx="10398609" cy="3319825"/>
          </a:xfrm>
        </p:grpSpPr>
        <p:sp>
          <p:nvSpPr>
            <p:cNvPr id="12" name="Text Placeholder 11">
              <a:extLst>
                <a:ext uri="{FF2B5EF4-FFF2-40B4-BE49-F238E27FC236}">
                  <a16:creationId xmlns:a16="http://schemas.microsoft.com/office/drawing/2014/main" id="{47FAEF89-A0F0-44CC-9652-B25065B586B8}"/>
                </a:ext>
              </a:extLst>
            </p:cNvPr>
            <p:cNvSpPr txBox="1">
              <a:spLocks/>
            </p:cNvSpPr>
            <p:nvPr/>
          </p:nvSpPr>
          <p:spPr>
            <a:xfrm>
              <a:off x="906990" y="3862015"/>
              <a:ext cx="2220839" cy="854080"/>
            </a:xfrm>
            <a:prstGeom prst="rect">
              <a:avLst/>
            </a:prstGeom>
          </p:spPr>
          <p:txBody>
            <a:bodyPr vert="horz" wrap="square" lIns="0" tIns="0" rIns="0" bIns="0" rtlCol="0">
              <a:spAutoFit/>
            </a:bodyPr>
            <a:lstStyle>
              <a:lvl1pPr marL="228556"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112"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099" marR="0" indent="-19998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801" marR="0" indent="-180940"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741" marR="0" indent="-168243"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4547"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1"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900"/>
                </a:spcAft>
                <a:buClr>
                  <a:srgbClr val="75757A"/>
                </a:buClr>
                <a:buSzTx/>
                <a:buFont typeface="Wingdings" panose="05000000000000000000" pitchFamily="2" charset="2"/>
                <a:buNone/>
                <a:tabLst/>
                <a:defRPr/>
              </a:pPr>
              <a:r>
                <a:rPr kumimoji="0" lang="en-US" sz="1600" b="1" i="0" u="none" strike="noStrike" kern="1200" cap="none" spc="0" normalizeH="0" baseline="0" noProof="0" dirty="0" err="1">
                  <a:ln>
                    <a:noFill/>
                  </a:ln>
                  <a:solidFill>
                    <a:srgbClr val="3B3B41"/>
                  </a:solidFill>
                  <a:effectLst/>
                  <a:uLnTx/>
                  <a:uFillTx/>
                  <a:latin typeface="Segoe UI"/>
                  <a:ea typeface="+mn-ea"/>
                  <a:cs typeface="Segoe UI Light" panose="020B0502040204020203" pitchFamily="34" charset="0"/>
                </a:rPr>
                <a:t>Clasificacion</a:t>
              </a:r>
              <a:r>
                <a:rPr kumimoji="0" lang="en-US" sz="1600" b="1" i="0" u="none" strike="noStrike" kern="1200" cap="none" spc="0" normalizeH="0" baseline="0" noProof="0" dirty="0">
                  <a:ln>
                    <a:noFill/>
                  </a:ln>
                  <a:solidFill>
                    <a:srgbClr val="3B3B41"/>
                  </a:solidFill>
                  <a:effectLst/>
                  <a:uLnTx/>
                  <a:uFillTx/>
                  <a:latin typeface="Segoe UI"/>
                  <a:ea typeface="+mn-ea"/>
                  <a:cs typeface="Segoe UI Light" panose="020B0502040204020203" pitchFamily="34" charset="0"/>
                </a:rPr>
                <a:t> </a:t>
              </a:r>
              <a:r>
                <a:rPr kumimoji="0" lang="en-US" sz="1600" b="1" i="0" u="none" strike="noStrike" kern="1200" cap="none" spc="0" normalizeH="0" baseline="0" noProof="0" dirty="0" err="1">
                  <a:ln>
                    <a:noFill/>
                  </a:ln>
                  <a:solidFill>
                    <a:srgbClr val="3B3B41"/>
                  </a:solidFill>
                  <a:effectLst/>
                  <a:uLnTx/>
                  <a:uFillTx/>
                  <a:latin typeface="Segoe UI"/>
                  <a:ea typeface="+mn-ea"/>
                  <a:cs typeface="Segoe UI Light" panose="020B0502040204020203" pitchFamily="34" charset="0"/>
                </a:rPr>
                <a:t>Binaria</a:t>
              </a:r>
              <a:endParaRPr kumimoji="0" lang="en-US" sz="1600" b="1" i="0" u="none" strike="noStrike" kern="1200" cap="none" spc="0" normalizeH="0" baseline="0" noProof="0" dirty="0">
                <a:ln>
                  <a:noFill/>
                </a:ln>
                <a:solidFill>
                  <a:srgbClr val="3B3B41"/>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900"/>
                </a:spcAft>
                <a:buClr>
                  <a:srgbClr val="75757A"/>
                </a:buClr>
                <a:buSzTx/>
                <a:buFont typeface="Wingdings" panose="05000000000000000000" pitchFamily="2" charset="2"/>
                <a:buNone/>
                <a:tabLst/>
                <a:defRPr/>
              </a:pPr>
              <a:r>
                <a:rPr lang="en-US" sz="1600" dirty="0" err="1">
                  <a:solidFill>
                    <a:srgbClr val="3B3B41"/>
                  </a:solidFill>
                  <a:latin typeface="Segoe UI Light" panose="020B0502040204020203" pitchFamily="34" charset="0"/>
                  <a:cs typeface="Segoe UI Light" panose="020B0502040204020203" pitchFamily="34" charset="0"/>
                </a:rPr>
                <a:t>Predice</a:t>
              </a:r>
              <a:r>
                <a:rPr lang="en-US" sz="1600" dirty="0">
                  <a:solidFill>
                    <a:srgbClr val="3B3B41"/>
                  </a:solidFill>
                  <a:latin typeface="Segoe UI Light" panose="020B0502040204020203" pitchFamily="34" charset="0"/>
                  <a:cs typeface="Segoe UI Light" panose="020B0502040204020203" pitchFamily="34" charset="0"/>
                </a:rPr>
                <a:t> y </a:t>
              </a:r>
              <a:r>
                <a:rPr lang="en-US" sz="1600" dirty="0" err="1">
                  <a:solidFill>
                    <a:srgbClr val="3B3B41"/>
                  </a:solidFill>
                  <a:latin typeface="Segoe UI Light" panose="020B0502040204020203" pitchFamily="34" charset="0"/>
                  <a:cs typeface="Segoe UI Light" panose="020B0502040204020203" pitchFamily="34" charset="0"/>
                </a:rPr>
                <a:t>clasifica</a:t>
              </a:r>
              <a:r>
                <a:rPr lang="en-US" sz="1600" dirty="0">
                  <a:solidFill>
                    <a:srgbClr val="3B3B41"/>
                  </a:solidFill>
                  <a:latin typeface="Segoe UI Light" panose="020B0502040204020203" pitchFamily="34" charset="0"/>
                  <a:cs typeface="Segoe UI Light" panose="020B0502040204020203" pitchFamily="34" charset="0"/>
                </a:rPr>
                <a:t> </a:t>
              </a:r>
              <a:r>
                <a:rPr lang="en-US" sz="1600" dirty="0" err="1">
                  <a:solidFill>
                    <a:srgbClr val="3B3B41"/>
                  </a:solidFill>
                  <a:latin typeface="Segoe UI Light" panose="020B0502040204020203" pitchFamily="34" charset="0"/>
                  <a:cs typeface="Segoe UI Light" panose="020B0502040204020203" pitchFamily="34" charset="0"/>
                </a:rPr>
                <a:t>campos</a:t>
              </a:r>
              <a:r>
                <a:rPr lang="en-US" sz="1600" dirty="0">
                  <a:solidFill>
                    <a:srgbClr val="3B3B41"/>
                  </a:solidFill>
                  <a:latin typeface="Segoe UI Light" panose="020B0502040204020203" pitchFamily="34" charset="0"/>
                  <a:cs typeface="Segoe UI Light" panose="020B0502040204020203" pitchFamily="34" charset="0"/>
                </a:rPr>
                <a:t> de</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CDS</a:t>
              </a:r>
            </a:p>
          </p:txBody>
        </p:sp>
        <p:sp>
          <p:nvSpPr>
            <p:cNvPr id="15" name="Text Placeholder 11">
              <a:extLst>
                <a:ext uri="{FF2B5EF4-FFF2-40B4-BE49-F238E27FC236}">
                  <a16:creationId xmlns:a16="http://schemas.microsoft.com/office/drawing/2014/main" id="{7DFFC2D0-5E0A-43C4-BBA4-50EF2AD73508}"/>
                </a:ext>
              </a:extLst>
            </p:cNvPr>
            <p:cNvSpPr txBox="1">
              <a:spLocks/>
            </p:cNvSpPr>
            <p:nvPr/>
          </p:nvSpPr>
          <p:spPr>
            <a:xfrm>
              <a:off x="3519561" y="3862015"/>
              <a:ext cx="2061182" cy="1231106"/>
            </a:xfrm>
            <a:prstGeom prst="rect">
              <a:avLst/>
            </a:prstGeom>
          </p:spPr>
          <p:txBody>
            <a:bodyPr vert="horz" wrap="square" lIns="0" tIns="0" rIns="0" bIns="0" rtlCol="0">
              <a:spAutoFit/>
            </a:bodyPr>
            <a:lstStyle>
              <a:lvl1pPr marL="228556"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112"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099" marR="0" indent="-19998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801" marR="0" indent="-180940"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741" marR="0" indent="-168243"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4547"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1"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900"/>
                </a:spcAft>
                <a:buClr>
                  <a:srgbClr val="75757A"/>
                </a:buClr>
                <a:buSzTx/>
                <a:buFont typeface="Wingdings" panose="05000000000000000000" pitchFamily="2" charset="2"/>
                <a:buNone/>
                <a:tabLst/>
                <a:defRPr/>
              </a:pPr>
              <a:r>
                <a:rPr kumimoji="0" lang="en-US" sz="1600" b="1" i="0" u="none" strike="noStrike" kern="1200" cap="none" spc="0" normalizeH="0" baseline="0" noProof="0" dirty="0" err="1">
                  <a:ln>
                    <a:noFill/>
                  </a:ln>
                  <a:solidFill>
                    <a:srgbClr val="3B3B41"/>
                  </a:solidFill>
                  <a:effectLst/>
                  <a:uLnTx/>
                  <a:uFillTx/>
                  <a:latin typeface="Segoe UI"/>
                  <a:ea typeface="+mn-ea"/>
                  <a:cs typeface="Segoe UI Light" panose="020B0502040204020203" pitchFamily="34" charset="0"/>
                </a:rPr>
                <a:t>Procesamiento</a:t>
              </a:r>
              <a:r>
                <a:rPr kumimoji="0" lang="en-US" sz="1600" b="1" i="0" u="none" strike="noStrike" kern="1200" cap="none" spc="0" normalizeH="0" baseline="0" noProof="0" dirty="0">
                  <a:ln>
                    <a:noFill/>
                  </a:ln>
                  <a:solidFill>
                    <a:srgbClr val="3B3B41"/>
                  </a:solidFill>
                  <a:effectLst/>
                  <a:uLnTx/>
                  <a:uFillTx/>
                  <a:latin typeface="Segoe UI"/>
                  <a:ea typeface="+mn-ea"/>
                  <a:cs typeface="Segoe UI Light" panose="020B0502040204020203" pitchFamily="34" charset="0"/>
                </a:rPr>
                <a:t> de </a:t>
              </a:r>
              <a:r>
                <a:rPr kumimoji="0" lang="en-US" sz="1600" b="1" i="0" u="none" strike="noStrike" kern="1200" cap="none" spc="0" normalizeH="0" baseline="0" noProof="0" dirty="0" err="1">
                  <a:ln>
                    <a:noFill/>
                  </a:ln>
                  <a:solidFill>
                    <a:srgbClr val="3B3B41"/>
                  </a:solidFill>
                  <a:effectLst/>
                  <a:uLnTx/>
                  <a:uFillTx/>
                  <a:latin typeface="Segoe UI"/>
                  <a:ea typeface="+mn-ea"/>
                  <a:cs typeface="Segoe UI Light" panose="020B0502040204020203" pitchFamily="34" charset="0"/>
                </a:rPr>
                <a:t>Formularios</a:t>
              </a:r>
              <a:b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b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Extrae</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estructuras</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de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datos</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de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papeles</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digitales</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PDFs y forms</a:t>
              </a:r>
            </a:p>
          </p:txBody>
        </p:sp>
        <p:sp>
          <p:nvSpPr>
            <p:cNvPr id="16" name="Text Placeholder 11">
              <a:extLst>
                <a:ext uri="{FF2B5EF4-FFF2-40B4-BE49-F238E27FC236}">
                  <a16:creationId xmlns:a16="http://schemas.microsoft.com/office/drawing/2014/main" id="{94D4E026-5396-4ABD-9D40-487CDED6CCAE}"/>
                </a:ext>
              </a:extLst>
            </p:cNvPr>
            <p:cNvSpPr txBox="1">
              <a:spLocks/>
            </p:cNvSpPr>
            <p:nvPr/>
          </p:nvSpPr>
          <p:spPr>
            <a:xfrm>
              <a:off x="6096000" y="3862015"/>
              <a:ext cx="2191657" cy="1231106"/>
            </a:xfrm>
            <a:prstGeom prst="rect">
              <a:avLst/>
            </a:prstGeom>
          </p:spPr>
          <p:txBody>
            <a:bodyPr vert="horz" wrap="square" lIns="0" tIns="0" rIns="0" bIns="0" rtlCol="0">
              <a:spAutoFit/>
            </a:bodyPr>
            <a:lstStyle>
              <a:lvl1pPr marL="228556"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112"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099" marR="0" indent="-19998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801" marR="0" indent="-180940"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741" marR="0" indent="-168243"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4547"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1"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900"/>
                </a:spcAft>
                <a:buClr>
                  <a:srgbClr val="75757A"/>
                </a:buClr>
                <a:buSzTx/>
                <a:buFont typeface="Wingdings" panose="05000000000000000000" pitchFamily="2" charset="2"/>
                <a:buNone/>
                <a:tabLst/>
                <a:defRPr/>
              </a:pPr>
              <a:r>
                <a:rPr kumimoji="0" lang="en-US" sz="1600" b="1" i="0" u="none" strike="noStrike" kern="1200" cap="none" spc="0" normalizeH="0" baseline="0" noProof="0" dirty="0" err="1">
                  <a:ln>
                    <a:noFill/>
                  </a:ln>
                  <a:solidFill>
                    <a:srgbClr val="3B3B41"/>
                  </a:solidFill>
                  <a:effectLst/>
                  <a:uLnTx/>
                  <a:uFillTx/>
                  <a:latin typeface="Segoe UI"/>
                  <a:ea typeface="+mn-ea"/>
                  <a:cs typeface="Segoe UI Light" panose="020B0502040204020203" pitchFamily="34" charset="0"/>
                </a:rPr>
                <a:t>Deteccion</a:t>
              </a:r>
              <a:r>
                <a:rPr kumimoji="0" lang="en-US" sz="1600" b="1" i="0" u="none" strike="noStrike" kern="1200" cap="none" spc="0" normalizeH="0" baseline="0" noProof="0" dirty="0">
                  <a:ln>
                    <a:noFill/>
                  </a:ln>
                  <a:solidFill>
                    <a:srgbClr val="3B3B41"/>
                  </a:solidFill>
                  <a:effectLst/>
                  <a:uLnTx/>
                  <a:uFillTx/>
                  <a:latin typeface="Segoe UI"/>
                  <a:ea typeface="+mn-ea"/>
                  <a:cs typeface="Segoe UI Light" panose="020B0502040204020203" pitchFamily="34" charset="0"/>
                </a:rPr>
                <a:t> de </a:t>
              </a:r>
              <a:r>
                <a:rPr kumimoji="0" lang="en-US" sz="1600" b="1" i="0" u="none" strike="noStrike" kern="1200" cap="none" spc="0" normalizeH="0" baseline="0" noProof="0" dirty="0" err="1">
                  <a:ln>
                    <a:noFill/>
                  </a:ln>
                  <a:solidFill>
                    <a:srgbClr val="3B3B41"/>
                  </a:solidFill>
                  <a:effectLst/>
                  <a:uLnTx/>
                  <a:uFillTx/>
                  <a:latin typeface="Segoe UI"/>
                  <a:ea typeface="+mn-ea"/>
                  <a:cs typeface="Segoe UI Light" panose="020B0502040204020203" pitchFamily="34" charset="0"/>
                </a:rPr>
                <a:t>Objetos</a:t>
              </a:r>
              <a:b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b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Detecta</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cualquier</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objeto</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(via custom training) a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traves</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de la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camara</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o del control imagen</a:t>
              </a:r>
            </a:p>
          </p:txBody>
        </p:sp>
        <p:sp>
          <p:nvSpPr>
            <p:cNvPr id="21" name="Text Placeholder 11">
              <a:extLst>
                <a:ext uri="{FF2B5EF4-FFF2-40B4-BE49-F238E27FC236}">
                  <a16:creationId xmlns:a16="http://schemas.microsoft.com/office/drawing/2014/main" id="{ACE37D58-DCC1-4B8B-840E-098C2175AEF4}"/>
                </a:ext>
              </a:extLst>
            </p:cNvPr>
            <p:cNvSpPr txBox="1">
              <a:spLocks/>
            </p:cNvSpPr>
            <p:nvPr/>
          </p:nvSpPr>
          <p:spPr>
            <a:xfrm>
              <a:off x="8773886" y="3862014"/>
              <a:ext cx="1799772" cy="1231106"/>
            </a:xfrm>
            <a:prstGeom prst="rect">
              <a:avLst/>
            </a:prstGeom>
          </p:spPr>
          <p:txBody>
            <a:bodyPr vert="horz" wrap="square" lIns="0" tIns="0" rIns="0" bIns="0" rtlCol="0">
              <a:spAutoFit/>
            </a:bodyPr>
            <a:lstStyle>
              <a:lvl1pPr marL="228556"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112"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099" marR="0" indent="-19998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801" marR="0" indent="-180940"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741" marR="0" indent="-168243"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4547"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1"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900"/>
                </a:spcAft>
                <a:buClr>
                  <a:srgbClr val="75757A"/>
                </a:buClr>
                <a:buSzTx/>
                <a:buFont typeface="Wingdings" panose="05000000000000000000" pitchFamily="2" charset="2"/>
                <a:buNone/>
                <a:tabLst/>
                <a:defRPr/>
              </a:pPr>
              <a:r>
                <a:rPr kumimoji="0" lang="en-US" sz="1600" b="1" i="0" u="none" strike="noStrike" kern="1200" cap="none" spc="0" normalizeH="0" baseline="0" noProof="0" dirty="0" err="1">
                  <a:ln>
                    <a:noFill/>
                  </a:ln>
                  <a:solidFill>
                    <a:srgbClr val="3B3B41"/>
                  </a:solidFill>
                  <a:effectLst/>
                  <a:uLnTx/>
                  <a:uFillTx/>
                  <a:latin typeface="Segoe UI"/>
                  <a:ea typeface="+mn-ea"/>
                  <a:cs typeface="Segoe UI Light" panose="020B0502040204020203" pitchFamily="34" charset="0"/>
                </a:rPr>
                <a:t>Clasificacion</a:t>
              </a:r>
              <a:r>
                <a:rPr kumimoji="0" lang="en-US" sz="1600" b="1" i="0" u="none" strike="noStrike" kern="1200" cap="none" spc="0" normalizeH="0" baseline="0" noProof="0" dirty="0">
                  <a:ln>
                    <a:noFill/>
                  </a:ln>
                  <a:solidFill>
                    <a:srgbClr val="3B3B41"/>
                  </a:solidFill>
                  <a:effectLst/>
                  <a:uLnTx/>
                  <a:uFillTx/>
                  <a:latin typeface="Segoe UI"/>
                  <a:ea typeface="+mn-ea"/>
                  <a:cs typeface="Segoe UI Light" panose="020B0502040204020203" pitchFamily="34" charset="0"/>
                </a:rPr>
                <a:t> de </a:t>
              </a:r>
              <a:r>
                <a:rPr kumimoji="0" lang="en-US" sz="1600" b="1" i="0" u="none" strike="noStrike" kern="1200" cap="none" spc="0" normalizeH="0" baseline="0" noProof="0" dirty="0" err="1">
                  <a:ln>
                    <a:noFill/>
                  </a:ln>
                  <a:solidFill>
                    <a:srgbClr val="3B3B41"/>
                  </a:solidFill>
                  <a:effectLst/>
                  <a:uLnTx/>
                  <a:uFillTx/>
                  <a:latin typeface="Segoe UI"/>
                  <a:ea typeface="+mn-ea"/>
                  <a:cs typeface="Segoe UI Light" panose="020B0502040204020203" pitchFamily="34" charset="0"/>
                </a:rPr>
                <a:t>Texto</a:t>
              </a:r>
              <a:b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b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Clasifica</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agrupa</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y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categoriza</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cualquier</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texto</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a:t>
              </a:r>
              <a:r>
                <a:rPr kumimoji="0" lang="en-US" sz="1600" b="0" i="0" u="none" strike="noStrike" kern="1200" cap="none" spc="0" normalizeH="0" baseline="0" noProof="0" dirty="0" err="1">
                  <a:ln>
                    <a:noFill/>
                  </a:ln>
                  <a:solidFill>
                    <a:srgbClr val="3B3B41"/>
                  </a:solidFill>
                  <a:effectLst/>
                  <a:uLnTx/>
                  <a:uFillTx/>
                  <a:latin typeface="Segoe UI Light" panose="020B0502040204020203" pitchFamily="34" charset="0"/>
                  <a:ea typeface="+mn-ea"/>
                  <a:cs typeface="Segoe UI Light" panose="020B0502040204020203" pitchFamily="34" charset="0"/>
                </a:rPr>
                <a:t>en</a:t>
              </a:r>
              <a:r>
                <a:rPr kumimoji="0" lang="en-US" sz="1600" b="0" i="0" u="none" strike="noStrike" kern="1200" cap="none" spc="0" normalizeH="0" baseline="0" noProof="0" dirty="0">
                  <a:ln>
                    <a:noFill/>
                  </a:ln>
                  <a:solidFill>
                    <a:srgbClr val="3B3B41"/>
                  </a:solidFill>
                  <a:effectLst/>
                  <a:uLnTx/>
                  <a:uFillTx/>
                  <a:latin typeface="Segoe UI Light" panose="020B0502040204020203" pitchFamily="34" charset="0"/>
                  <a:ea typeface="+mn-ea"/>
                  <a:cs typeface="Segoe UI Light" panose="020B0502040204020203" pitchFamily="34" charset="0"/>
                </a:rPr>
                <a:t> CDS</a:t>
              </a:r>
            </a:p>
          </p:txBody>
        </p:sp>
        <p:pic>
          <p:nvPicPr>
            <p:cNvPr id="3" name="Picture 3">
              <a:extLst>
                <a:ext uri="{FF2B5EF4-FFF2-40B4-BE49-F238E27FC236}">
                  <a16:creationId xmlns:a16="http://schemas.microsoft.com/office/drawing/2014/main" id="{0BBA11B2-3217-4512-848C-C1ED2A5A9B21}"/>
                </a:ext>
              </a:extLst>
            </p:cNvPr>
            <p:cNvPicPr>
              <a:picLocks noChangeAspect="1"/>
            </p:cNvPicPr>
            <p:nvPr/>
          </p:nvPicPr>
          <p:blipFill>
            <a:blip r:embed="rId3"/>
            <a:stretch>
              <a:fillRect/>
            </a:stretch>
          </p:blipFill>
          <p:spPr>
            <a:xfrm>
              <a:off x="720920" y="1773296"/>
              <a:ext cx="10398609" cy="1986069"/>
            </a:xfrm>
            <a:prstGeom prst="rect">
              <a:avLst/>
            </a:prstGeom>
          </p:spPr>
        </p:pic>
      </p:grpSp>
      <p:sp>
        <p:nvSpPr>
          <p:cNvPr id="2" name="Título 1">
            <a:extLst>
              <a:ext uri="{FF2B5EF4-FFF2-40B4-BE49-F238E27FC236}">
                <a16:creationId xmlns:a16="http://schemas.microsoft.com/office/drawing/2014/main" id="{80A9A647-6BDF-4E98-B791-0E86D4523058}"/>
              </a:ext>
            </a:extLst>
          </p:cNvPr>
          <p:cNvSpPr>
            <a:spLocks noGrp="1"/>
          </p:cNvSpPr>
          <p:nvPr>
            <p:ph type="title"/>
          </p:nvPr>
        </p:nvSpPr>
        <p:spPr>
          <a:xfrm>
            <a:off x="599869" y="1052179"/>
            <a:ext cx="11151917" cy="666423"/>
          </a:xfrm>
        </p:spPr>
        <p:txBody>
          <a:bodyPr/>
          <a:lstStyle/>
          <a:p>
            <a:r>
              <a:rPr lang="en-US" sz="3200" spc="-100" dirty="0">
                <a:ln w="3175">
                  <a:noFill/>
                </a:ln>
                <a:solidFill>
                  <a:srgbClr val="505050">
                    <a:lumMod val="75000"/>
                  </a:srgbClr>
                </a:solidFill>
                <a:latin typeface="Segoe UI Semibold"/>
                <a:cs typeface="Segoe UI" pitchFamily="34" charset="0"/>
              </a:rPr>
              <a:t>Cuatro </a:t>
            </a:r>
            <a:r>
              <a:rPr lang="en-US" sz="3200" spc="-100" dirty="0" err="1">
                <a:ln w="3175">
                  <a:noFill/>
                </a:ln>
                <a:solidFill>
                  <a:srgbClr val="505050">
                    <a:lumMod val="75000"/>
                  </a:srgbClr>
                </a:solidFill>
                <a:latin typeface="Segoe UI Semibold"/>
                <a:cs typeface="Segoe UI" pitchFamily="34" charset="0"/>
              </a:rPr>
              <a:t>tipos</a:t>
            </a:r>
            <a:r>
              <a:rPr lang="en-US" sz="3200" spc="-100" dirty="0">
                <a:ln w="3175">
                  <a:noFill/>
                </a:ln>
                <a:solidFill>
                  <a:srgbClr val="505050">
                    <a:lumMod val="75000"/>
                  </a:srgbClr>
                </a:solidFill>
                <a:latin typeface="Segoe UI Semibold"/>
                <a:cs typeface="Segoe UI" pitchFamily="34" charset="0"/>
              </a:rPr>
              <a:t> de </a:t>
            </a:r>
            <a:r>
              <a:rPr lang="en-US" sz="3200" spc="-100" dirty="0" err="1">
                <a:ln w="3175">
                  <a:noFill/>
                </a:ln>
                <a:solidFill>
                  <a:srgbClr val="505050">
                    <a:lumMod val="75000"/>
                  </a:srgbClr>
                </a:solidFill>
                <a:latin typeface="Segoe UI Semibold"/>
                <a:cs typeface="Segoe UI" pitchFamily="34" charset="0"/>
              </a:rPr>
              <a:t>modelos</a:t>
            </a:r>
            <a:r>
              <a:rPr lang="en-US" sz="3200" spc="-100" dirty="0">
                <a:ln w="3175">
                  <a:noFill/>
                </a:ln>
                <a:solidFill>
                  <a:srgbClr val="505050">
                    <a:lumMod val="75000"/>
                  </a:srgbClr>
                </a:solidFill>
                <a:latin typeface="Segoe UI Semibold"/>
                <a:cs typeface="Segoe UI" pitchFamily="34" charset="0"/>
              </a:rPr>
              <a:t> IA</a:t>
            </a:r>
            <a:endParaRPr lang="es-ES" sz="3200" dirty="0"/>
          </a:p>
        </p:txBody>
      </p:sp>
    </p:spTree>
    <p:extLst>
      <p:ext uri="{BB962C8B-B14F-4D97-AF65-F5344CB8AC3E}">
        <p14:creationId xmlns:p14="http://schemas.microsoft.com/office/powerpoint/2010/main" val="2462425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a16="http://schemas.microsoft.com/office/drawing/2014/main" xmlns="">
      <p:transition spd="med">
        <p:fade/>
      </p:transition>
    </mc:Fallback>
  </mc:AlternateContent>
</p:sld>
</file>

<file path=ppt/theme/theme1.xml><?xml version="1.0" encoding="utf-8"?>
<a:theme xmlns:a="http://schemas.openxmlformats.org/drawingml/2006/main" name="Office Theme">
  <a:themeElements>
    <a:clrScheme name="Custom 20">
      <a:dk1>
        <a:sysClr val="windowText" lastClr="000000"/>
      </a:dk1>
      <a:lt1>
        <a:sysClr val="window" lastClr="FFFFFF"/>
      </a:lt1>
      <a:dk2>
        <a:srgbClr val="44546A"/>
      </a:dk2>
      <a:lt2>
        <a:srgbClr val="FFFFFF"/>
      </a:lt2>
      <a:accent1>
        <a:srgbClr val="FFC000"/>
      </a:accent1>
      <a:accent2>
        <a:srgbClr val="EB1567"/>
      </a:accent2>
      <a:accent3>
        <a:srgbClr val="FFC000"/>
      </a:accent3>
      <a:accent4>
        <a:srgbClr val="3F434D"/>
      </a:accent4>
      <a:accent5>
        <a:srgbClr val="FFC000"/>
      </a:accent5>
      <a:accent6>
        <a:srgbClr val="3F434D"/>
      </a:accent6>
      <a:hlink>
        <a:srgbClr val="0563C1"/>
      </a:hlink>
      <a:folHlink>
        <a:srgbClr val="954F72"/>
      </a:folHlink>
    </a:clrScheme>
    <a:fontScheme name="mystic">
      <a:majorFont>
        <a:latin typeface="Raleway"/>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4259</TotalTime>
  <Words>1425</Words>
  <Application>Microsoft Office PowerPoint</Application>
  <PresentationFormat>Panorámica</PresentationFormat>
  <Paragraphs>163</Paragraphs>
  <Slides>19</Slides>
  <Notes>12</Notes>
  <HiddenSlides>0</HiddenSlides>
  <MMClips>0</MMClips>
  <ScaleCrop>false</ScaleCrop>
  <HeadingPairs>
    <vt:vector size="6" baseType="variant">
      <vt:variant>
        <vt:lpstr>Fuentes usadas</vt:lpstr>
      </vt:variant>
      <vt:variant>
        <vt:i4>10</vt:i4>
      </vt:variant>
      <vt:variant>
        <vt:lpstr>Tema</vt:lpstr>
      </vt:variant>
      <vt:variant>
        <vt:i4>1</vt:i4>
      </vt:variant>
      <vt:variant>
        <vt:lpstr>Títulos de diapositiva</vt:lpstr>
      </vt:variant>
      <vt:variant>
        <vt:i4>19</vt:i4>
      </vt:variant>
    </vt:vector>
  </HeadingPairs>
  <TitlesOfParts>
    <vt:vector size="30" baseType="lpstr">
      <vt:lpstr>Arial</vt:lpstr>
      <vt:lpstr>Calibri</vt:lpstr>
      <vt:lpstr>Consolas</vt:lpstr>
      <vt:lpstr>Open Sans</vt:lpstr>
      <vt:lpstr>Raleway</vt:lpstr>
      <vt:lpstr>Segoe UI</vt:lpstr>
      <vt:lpstr>Segoe UI Light</vt:lpstr>
      <vt:lpstr>Segoe UI Semibold</vt:lpstr>
      <vt:lpstr>Segoe UI Semilight</vt:lpstr>
      <vt:lpstr>Wingdings</vt:lpstr>
      <vt:lpstr>Office Theme</vt:lpstr>
      <vt:lpstr>Presentación de PowerPoint</vt:lpstr>
      <vt:lpstr>WiFi keys for attendees</vt:lpstr>
      <vt:lpstr>Presentación de PowerPoint</vt:lpstr>
      <vt:lpstr>Presentación de PowerPoint</vt:lpstr>
      <vt:lpstr>PowerApps: Plataforma low-code para crear aplicaciones de Negocio</vt:lpstr>
      <vt:lpstr>Microsoft Power Platform</vt:lpstr>
      <vt:lpstr>Presentación de PowerPoint</vt:lpstr>
      <vt:lpstr>AI Builder</vt:lpstr>
      <vt:lpstr>Cuatro tipos de modelos IA</vt:lpstr>
      <vt:lpstr>Clasificacion binaria</vt:lpstr>
      <vt:lpstr>Procesamiento de formularios</vt:lpstr>
      <vt:lpstr>Deteccion de Objetos</vt:lpstr>
      <vt:lpstr>Clasificacion de texto</vt:lpstr>
      <vt:lpstr>HAND ON LAB</vt:lpstr>
      <vt:lpstr>Presentación de PowerPoint</vt:lpstr>
      <vt:lpstr>Raffle</vt:lpstr>
      <vt:lpstr>Office 365 for IT Pros</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ilhamsyahvutra@outlook.com</dc:creator>
  <cp:lastModifiedBy>Imanol Iza Martin</cp:lastModifiedBy>
  <cp:revision>30</cp:revision>
  <dcterms:created xsi:type="dcterms:W3CDTF">2018-05-05T03:43:01Z</dcterms:created>
  <dcterms:modified xsi:type="dcterms:W3CDTF">2019-06-21T09:29:19Z</dcterms:modified>
</cp:coreProperties>
</file>

<file path=docProps/thumbnail.jpeg>
</file>